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59" r:id="rId10"/>
    <p:sldId id="271" r:id="rId11"/>
    <p:sldId id="275" r:id="rId12"/>
    <p:sldId id="272" r:id="rId13"/>
    <p:sldId id="276" r:id="rId14"/>
    <p:sldId id="277" r:id="rId15"/>
    <p:sldId id="273" r:id="rId16"/>
    <p:sldId id="274" r:id="rId17"/>
    <p:sldId id="270" r:id="rId18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EA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79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9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2/03/2024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621954" y="99675"/>
            <a:ext cx="89480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Manejo Dinámico de Memoria</a:t>
            </a:r>
            <a:endParaRPr lang="es-E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27A6238-206B-44F8-A1A0-AA4BDF4C981B}"/>
              </a:ext>
            </a:extLst>
          </p:cNvPr>
          <p:cNvSpPr txBox="1"/>
          <p:nvPr/>
        </p:nvSpPr>
        <p:spPr>
          <a:xfrm>
            <a:off x="384313" y="1338470"/>
            <a:ext cx="114101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Las estructuras de datos que hasta ahora se han manejado son estáticas:</a:t>
            </a:r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37491844-8117-419F-8C10-3BF9B3D4768D}"/>
              </a:ext>
            </a:extLst>
          </p:cNvPr>
          <p:cNvSpPr/>
          <p:nvPr/>
        </p:nvSpPr>
        <p:spPr>
          <a:xfrm>
            <a:off x="2411896" y="2177152"/>
            <a:ext cx="4465980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Vectores</a:t>
            </a:r>
          </a:p>
        </p:txBody>
      </p: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CDE537CF-0A76-49AE-93C3-9F3FAC89CE59}"/>
              </a:ext>
            </a:extLst>
          </p:cNvPr>
          <p:cNvSpPr/>
          <p:nvPr/>
        </p:nvSpPr>
        <p:spPr>
          <a:xfrm>
            <a:off x="2411895" y="2984386"/>
            <a:ext cx="4465981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Matrices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E1ACE796-1CCA-40C3-A6E4-7E4DFE4E31FC}"/>
              </a:ext>
            </a:extLst>
          </p:cNvPr>
          <p:cNvSpPr/>
          <p:nvPr/>
        </p:nvSpPr>
        <p:spPr>
          <a:xfrm>
            <a:off x="2411896" y="3804872"/>
            <a:ext cx="4465982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Arreglos de Registros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86F27CD-84BB-454E-9DFA-CF428D396636}"/>
              </a:ext>
            </a:extLst>
          </p:cNvPr>
          <p:cNvSpPr txBox="1"/>
          <p:nvPr/>
        </p:nvSpPr>
        <p:spPr>
          <a:xfrm>
            <a:off x="7547114" y="2845739"/>
            <a:ext cx="44659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Separan memoria en el momento de programar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AE56AE2B-C3FC-48DF-9035-4F12E2F85ABD}"/>
              </a:ext>
            </a:extLst>
          </p:cNvPr>
          <p:cNvSpPr txBox="1"/>
          <p:nvPr/>
        </p:nvSpPr>
        <p:spPr>
          <a:xfrm>
            <a:off x="7547114" y="3872496"/>
            <a:ext cx="4465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Desperdicio de memoria</a:t>
            </a:r>
          </a:p>
        </p:txBody>
      </p:sp>
      <p:grpSp>
        <p:nvGrpSpPr>
          <p:cNvPr id="29" name="Grupo 28">
            <a:extLst>
              <a:ext uri="{FF2B5EF4-FFF2-40B4-BE49-F238E27FC236}">
                <a16:creationId xmlns:a16="http://schemas.microsoft.com/office/drawing/2014/main" id="{9E59FDF9-511E-4C3F-B71E-BC87AABA0123}"/>
              </a:ext>
            </a:extLst>
          </p:cNvPr>
          <p:cNvGrpSpPr/>
          <p:nvPr/>
        </p:nvGrpSpPr>
        <p:grpSpPr>
          <a:xfrm>
            <a:off x="1378226" y="2315654"/>
            <a:ext cx="1046922" cy="1873340"/>
            <a:chOff x="1378226" y="2315654"/>
            <a:chExt cx="1046922" cy="1873340"/>
          </a:xfrm>
        </p:grpSpPr>
        <p:cxnSp>
          <p:nvCxnSpPr>
            <p:cNvPr id="21" name="Conector recto 20">
              <a:extLst>
                <a:ext uri="{FF2B5EF4-FFF2-40B4-BE49-F238E27FC236}">
                  <a16:creationId xmlns:a16="http://schemas.microsoft.com/office/drawing/2014/main" id="{320AC746-959E-4BFC-A4E5-C8122CEDE928}"/>
                </a:ext>
              </a:extLst>
            </p:cNvPr>
            <p:cNvCxnSpPr>
              <a:stCxn id="10" idx="1"/>
            </p:cNvCxnSpPr>
            <p:nvPr/>
          </p:nvCxnSpPr>
          <p:spPr>
            <a:xfrm flipH="1" flipV="1">
              <a:off x="2054087" y="2528334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>
              <a:extLst>
                <a:ext uri="{FF2B5EF4-FFF2-40B4-BE49-F238E27FC236}">
                  <a16:creationId xmlns:a16="http://schemas.microsoft.com/office/drawing/2014/main" id="{6A632EF9-FD16-4DD1-9EED-DA098668A19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84849" y="3358665"/>
              <a:ext cx="104029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Conector recto 22">
              <a:extLst>
                <a:ext uri="{FF2B5EF4-FFF2-40B4-BE49-F238E27FC236}">
                  <a16:creationId xmlns:a16="http://schemas.microsoft.com/office/drawing/2014/main" id="{DBE2FFDF-87A0-48AE-8FE7-ACD1603E4B17}"/>
                </a:ext>
              </a:extLst>
            </p:cNvPr>
            <p:cNvCxnSpPr/>
            <p:nvPr/>
          </p:nvCxnSpPr>
          <p:spPr>
            <a:xfrm flipH="1" flipV="1">
              <a:off x="2054087" y="4188993"/>
              <a:ext cx="357809" cy="1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ector recto 24">
              <a:extLst>
                <a:ext uri="{FF2B5EF4-FFF2-40B4-BE49-F238E27FC236}">
                  <a16:creationId xmlns:a16="http://schemas.microsoft.com/office/drawing/2014/main" id="{2DCEB533-471A-4601-8D5E-226B84758955}"/>
                </a:ext>
              </a:extLst>
            </p:cNvPr>
            <p:cNvCxnSpPr/>
            <p:nvPr/>
          </p:nvCxnSpPr>
          <p:spPr>
            <a:xfrm>
              <a:off x="2054087" y="2528334"/>
              <a:ext cx="0" cy="166065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ector recto 27">
              <a:extLst>
                <a:ext uri="{FF2B5EF4-FFF2-40B4-BE49-F238E27FC236}">
                  <a16:creationId xmlns:a16="http://schemas.microsoft.com/office/drawing/2014/main" id="{13809837-21A6-4F9F-8EBA-F0B43B7F8634}"/>
                </a:ext>
              </a:extLst>
            </p:cNvPr>
            <p:cNvCxnSpPr/>
            <p:nvPr/>
          </p:nvCxnSpPr>
          <p:spPr>
            <a:xfrm flipV="1">
              <a:off x="1378226" y="2315654"/>
              <a:ext cx="0" cy="1043009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E5136909-1FF7-42B5-9390-F00B832ABF1C}"/>
              </a:ext>
            </a:extLst>
          </p:cNvPr>
          <p:cNvSpPr txBox="1"/>
          <p:nvPr/>
        </p:nvSpPr>
        <p:spPr>
          <a:xfrm>
            <a:off x="7593496" y="2207933"/>
            <a:ext cx="3544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/>
              <a:t>CARACTERÍSTICAS: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D2B79C3B-4C0F-4C6F-B44E-576694D4BDA8}"/>
              </a:ext>
            </a:extLst>
          </p:cNvPr>
          <p:cNvSpPr txBox="1"/>
          <p:nvPr/>
        </p:nvSpPr>
        <p:spPr>
          <a:xfrm>
            <a:off x="1195290" y="4648553"/>
            <a:ext cx="98014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/>
              <a:t>Se debe contar con buena memoria RAM </a:t>
            </a:r>
          </a:p>
        </p:txBody>
      </p:sp>
    </p:spTree>
    <p:extLst>
      <p:ext uri="{BB962C8B-B14F-4D97-AF65-F5344CB8AC3E}">
        <p14:creationId xmlns:p14="http://schemas.microsoft.com/office/powerpoint/2010/main" val="908452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 animBg="1"/>
      <p:bldP spid="12" grpId="0" animBg="1"/>
      <p:bldP spid="17" grpId="0"/>
      <p:bldP spid="19" grpId="0"/>
      <p:bldP spid="30" grpId="0"/>
      <p:bldP spid="3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398772" y="969822"/>
            <a:ext cx="3799700" cy="864125"/>
            <a:chOff x="2186738" y="346970"/>
            <a:chExt cx="3799700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034" y="832421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398757" y="915746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600646" y="132034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600645" y="1737444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256096-7D90-475F-931C-60F9996277F0}"/>
              </a:ext>
            </a:extLst>
          </p:cNvPr>
          <p:cNvSpPr txBox="1"/>
          <p:nvPr/>
        </p:nvSpPr>
        <p:spPr>
          <a:xfrm>
            <a:off x="212034" y="2816480"/>
            <a:ext cx="439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  Donde Borrar: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F93A00A9-8B2F-4938-A684-E73C19C98D26}"/>
              </a:ext>
            </a:extLst>
          </p:cNvPr>
          <p:cNvSpPr txBox="1"/>
          <p:nvPr/>
        </p:nvSpPr>
        <p:spPr>
          <a:xfrm>
            <a:off x="5105846" y="2181239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El Dato no existe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101058-14AF-4D76-A42D-903DB45560B9}"/>
              </a:ext>
            </a:extLst>
          </p:cNvPr>
          <p:cNvSpPr txBox="1"/>
          <p:nvPr/>
        </p:nvSpPr>
        <p:spPr>
          <a:xfrm>
            <a:off x="5105846" y="2884125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el primero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658FC0EE-83E5-419F-A8EC-1EF450DBA231}"/>
              </a:ext>
            </a:extLst>
          </p:cNvPr>
          <p:cNvSpPr txBox="1"/>
          <p:nvPr/>
        </p:nvSpPr>
        <p:spPr>
          <a:xfrm>
            <a:off x="5105846" y="3619041"/>
            <a:ext cx="4978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sz="2400" dirty="0"/>
              <a:t>Borrar otro Cualquiera</a:t>
            </a:r>
          </a:p>
        </p:txBody>
      </p:sp>
      <p:sp>
        <p:nvSpPr>
          <p:cNvPr id="21" name="Abrir llave 20">
            <a:extLst>
              <a:ext uri="{FF2B5EF4-FFF2-40B4-BE49-F238E27FC236}">
                <a16:creationId xmlns:a16="http://schemas.microsoft.com/office/drawing/2014/main" id="{1F2743AF-27C1-4ED1-A86D-9038FC393E38}"/>
              </a:ext>
            </a:extLst>
          </p:cNvPr>
          <p:cNvSpPr/>
          <p:nvPr/>
        </p:nvSpPr>
        <p:spPr>
          <a:xfrm>
            <a:off x="4421166" y="2125694"/>
            <a:ext cx="651559" cy="202790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008A32-6FC9-43D7-A122-10519CC2AA16}"/>
              </a:ext>
            </a:extLst>
          </p:cNvPr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179B44-CD4A-4AB0-97FA-65157746E21C}"/>
              </a:ext>
            </a:extLst>
          </p:cNvPr>
          <p:cNvSpPr txBox="1"/>
          <p:nvPr/>
        </p:nvSpPr>
        <p:spPr>
          <a:xfrm>
            <a:off x="9504506" y="996054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592CACB-2FBA-481F-ADF6-47223FE1637D}"/>
              </a:ext>
            </a:extLst>
          </p:cNvPr>
          <p:cNvSpPr txBox="1"/>
          <p:nvPr/>
        </p:nvSpPr>
        <p:spPr>
          <a:xfrm>
            <a:off x="9175649" y="1352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5015A6E7-EBE5-4882-BF21-593AAE14FDE5}"/>
              </a:ext>
            </a:extLst>
          </p:cNvPr>
          <p:cNvSpPr txBox="1"/>
          <p:nvPr/>
        </p:nvSpPr>
        <p:spPr>
          <a:xfrm>
            <a:off x="8501605" y="99605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B0B4758-70E4-422E-A310-E7DB48E9AF47}"/>
              </a:ext>
            </a:extLst>
          </p:cNvPr>
          <p:cNvSpPr txBox="1"/>
          <p:nvPr/>
        </p:nvSpPr>
        <p:spPr>
          <a:xfrm>
            <a:off x="6239813" y="96200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0A8E9C0-D64A-478F-A395-38FE57197332}"/>
              </a:ext>
            </a:extLst>
          </p:cNvPr>
          <p:cNvSpPr txBox="1"/>
          <p:nvPr/>
        </p:nvSpPr>
        <p:spPr>
          <a:xfrm>
            <a:off x="7254800" y="962001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525555F-12BF-4742-A873-513FEC1C6E60}"/>
              </a:ext>
            </a:extLst>
          </p:cNvPr>
          <p:cNvSpPr txBox="1"/>
          <p:nvPr/>
        </p:nvSpPr>
        <p:spPr>
          <a:xfrm>
            <a:off x="6925943" y="13180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CCEDBF0E-61A7-4C33-9AC4-B9C1943E64D8}"/>
              </a:ext>
            </a:extLst>
          </p:cNvPr>
          <p:cNvCxnSpPr>
            <a:cxnSpLocks/>
          </p:cNvCxnSpPr>
          <p:nvPr/>
        </p:nvCxnSpPr>
        <p:spPr>
          <a:xfrm>
            <a:off x="7996654" y="116027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122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E83699-8D36-A76B-33A4-A1DE22D5D1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1D693D0D-4D83-B64B-2E65-83ED28811EF9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219DF865-E54C-AD74-8A74-4D0A2F3FBB2C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643E8D3C-5663-CB8A-53A7-77A1EB69EF90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4B356D5A-E73B-4461-AC52-AFADCAEC8911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BF464F39-0E4E-6B7F-7213-805F26110F51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C15C209C-7255-2ADF-EE48-361D14599F36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E3F668DA-DB7A-50AA-98F7-A16F37A9EA5D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EAD08C0D-887E-E01C-EB6F-683FA497DCD3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DD63646B-6B30-AA7E-BD5E-133D08DA0606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60CB7992-729D-2B0E-7233-D404D556E0A6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0D3EA17C-EB69-D7C9-9060-63583317A147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78E93B7B-C2D2-5EA0-435F-E85E05948F50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BFC37C1-7EB1-3C22-5D81-B7A94706EBB8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989A066-F660-2061-89DC-341C18E37469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EB64549-927C-C279-67EE-075002A21E81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AB041B6-4A2B-D06E-17D0-8BD8A45A7BFA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165A8322-D61A-8359-AD7B-4A3E84E6B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03EB0174-8613-8F78-58CC-DE2EF48BB067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ABEE4FC-C78A-3245-BFDE-BBCD269E7901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A6B0A4E-3165-87BE-0E99-DC1C2CD15C7D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32402C05-9C42-1F96-0772-C0E0F362AB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6C44D7FD-525E-D5F3-8668-111F34FBEA9B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071F7315-0898-9B32-48FB-FBEC32A9A08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98917A66-484B-16B7-A038-BC80D0FFA6EA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3FD229E8-8BE9-D5D2-FB58-BF1029E79F6A}"/>
              </a:ext>
            </a:extLst>
          </p:cNvPr>
          <p:cNvSpPr txBox="1"/>
          <p:nvPr/>
        </p:nvSpPr>
        <p:spPr>
          <a:xfrm>
            <a:off x="174504" y="39123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A55FA6BD-FAB5-52A5-9E1D-8733B2492704}"/>
              </a:ext>
            </a:extLst>
          </p:cNvPr>
          <p:cNvSpPr txBox="1"/>
          <p:nvPr/>
        </p:nvSpPr>
        <p:spPr>
          <a:xfrm>
            <a:off x="1054560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48F16AFA-098A-C30E-28C8-F112CC981C0A}"/>
              </a:ext>
            </a:extLst>
          </p:cNvPr>
          <p:cNvSpPr txBox="1"/>
          <p:nvPr/>
        </p:nvSpPr>
        <p:spPr>
          <a:xfrm>
            <a:off x="1934618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BF9B11ED-74D1-DD6A-4C5D-B000CDCBBDAF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B0BF5F5-1860-9C05-23F2-F28BD0136D08}"/>
              </a:ext>
            </a:extLst>
          </p:cNvPr>
          <p:cNvSpPr txBox="1"/>
          <p:nvPr/>
        </p:nvSpPr>
        <p:spPr>
          <a:xfrm>
            <a:off x="2719526" y="392431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C9AF6EF-58CC-B724-9A6B-9DDEBAC7E18A}"/>
              </a:ext>
            </a:extLst>
          </p:cNvPr>
          <p:cNvSpPr txBox="1"/>
          <p:nvPr/>
        </p:nvSpPr>
        <p:spPr>
          <a:xfrm>
            <a:off x="6112289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7E739FD1-BA62-1819-E804-3B7EFA8DE1BD}"/>
              </a:ext>
            </a:extLst>
          </p:cNvPr>
          <p:cNvSpPr txBox="1"/>
          <p:nvPr/>
        </p:nvSpPr>
        <p:spPr>
          <a:xfrm>
            <a:off x="6947270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EE5809F7-2B87-FCF0-1442-DC2EAEB050ED}"/>
              </a:ext>
            </a:extLst>
          </p:cNvPr>
          <p:cNvSpPr txBox="1"/>
          <p:nvPr/>
        </p:nvSpPr>
        <p:spPr>
          <a:xfrm>
            <a:off x="7782251" y="344959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1CFE8F0-E13D-43AA-D9D7-C4D3FE992682}"/>
              </a:ext>
            </a:extLst>
          </p:cNvPr>
          <p:cNvSpPr txBox="1"/>
          <p:nvPr/>
        </p:nvSpPr>
        <p:spPr>
          <a:xfrm>
            <a:off x="6112289" y="393803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13C64A3E-ED12-F605-4E55-6B09E8706AE3}"/>
              </a:ext>
            </a:extLst>
          </p:cNvPr>
          <p:cNvSpPr txBox="1"/>
          <p:nvPr/>
        </p:nvSpPr>
        <p:spPr>
          <a:xfrm>
            <a:off x="6992345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F0FF43AC-76AD-F27E-5EAF-B80F85CD7FCC}"/>
              </a:ext>
            </a:extLst>
          </p:cNvPr>
          <p:cNvSpPr txBox="1"/>
          <p:nvPr/>
        </p:nvSpPr>
        <p:spPr>
          <a:xfrm>
            <a:off x="7806143" y="393803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A89A737D-67CB-7C66-662A-F6ECDA1CAD64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3439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E1F89287-35A1-4F15-93C1-FCAA9ABC2C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15DF0309-D7E6-418D-9282-DDF6A8641D59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404E283D-31CA-4CA9-928E-F845DF3AF905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123D8804-BFDB-4FAC-93DA-394D96F6912F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85666D12-0D66-4F55-B541-AA4B3A9DC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9123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54560" y="391239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934618" y="3912398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rgbClr val="FF0000"/>
                </a:solidFill>
              </a:rPr>
              <a:t>Null</a:t>
            </a:r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r>
              <a:rPr lang="es-CO" b="1" dirty="0">
                <a:solidFill>
                  <a:srgbClr val="FF0000"/>
                </a:solidFill>
              </a:rPr>
              <a:t>02</a:t>
            </a:r>
          </a:p>
          <a:p>
            <a:r>
              <a:rPr lang="es-CO" b="1" dirty="0">
                <a:solidFill>
                  <a:srgbClr val="FF0000"/>
                </a:solidFill>
              </a:rPr>
              <a:t>03</a:t>
            </a:r>
          </a:p>
          <a:p>
            <a:r>
              <a:rPr lang="es-CO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924310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03</a:t>
            </a:r>
          </a:p>
          <a:p>
            <a:r>
              <a:rPr lang="es-CO" b="1" dirty="0"/>
              <a:t>04</a:t>
            </a:r>
          </a:p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4680383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515364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350345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4689069" y="3924310"/>
            <a:ext cx="57134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5569125" y="3924309"/>
            <a:ext cx="57134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382923" y="3924309"/>
            <a:ext cx="57134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00C4A54D-FAF8-4691-9003-0539C91DE23F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hacia la izquierda 1">
            <a:extLst>
              <a:ext uri="{FF2B5EF4-FFF2-40B4-BE49-F238E27FC236}">
                <a16:creationId xmlns:a16="http://schemas.microsoft.com/office/drawing/2014/main" id="{9D03BFF2-A6EB-F932-9F49-AF5BEB4BF425}"/>
              </a:ext>
            </a:extLst>
          </p:cNvPr>
          <p:cNvSpPr/>
          <p:nvPr/>
        </p:nvSpPr>
        <p:spPr>
          <a:xfrm>
            <a:off x="4665306" y="1726163"/>
            <a:ext cx="521165" cy="289249"/>
          </a:xfrm>
          <a:prstGeom prst="lef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E908B4-9405-D618-34E3-7B23899F4A48}"/>
              </a:ext>
            </a:extLst>
          </p:cNvPr>
          <p:cNvSpPr txBox="1"/>
          <p:nvPr/>
        </p:nvSpPr>
        <p:spPr>
          <a:xfrm>
            <a:off x="7173108" y="3431251"/>
            <a:ext cx="160713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imprimir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E367019-5128-442D-8ACB-FB394BF80B44}"/>
              </a:ext>
            </a:extLst>
          </p:cNvPr>
          <p:cNvSpPr txBox="1"/>
          <p:nvPr/>
        </p:nvSpPr>
        <p:spPr>
          <a:xfrm>
            <a:off x="7196721" y="3879663"/>
            <a:ext cx="15748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Dato no existe</a:t>
            </a:r>
          </a:p>
        </p:txBody>
      </p:sp>
    </p:spTree>
    <p:extLst>
      <p:ext uri="{BB962C8B-B14F-4D97-AF65-F5344CB8AC3E}">
        <p14:creationId xmlns:p14="http://schemas.microsoft.com/office/powerpoint/2010/main" val="44589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5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ED93E-EE6E-70F4-7053-E8C3413C6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81A02F14-0679-9A35-BE62-DA75B472D8D5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3DFCCD79-6520-4C53-68EC-6BC2C11EF000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72C0D2E9-187C-0845-2FED-279953BC87C9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4683A86B-F2AF-6448-165D-BD3C8C3FAC9A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83CD832-B1C5-EF22-272F-26D58B636E60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140508FF-BBA0-DF62-63A9-5AEEFE4E8AE5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EB3B90D8-2A20-3C4A-D424-610D314E224F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29525C2F-117C-4D5C-70D6-28EAC93D3E09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4DE49388-9B16-748E-0AC7-6B10A6E6180F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0345C5E6-D12D-9C92-D7D1-9B6E702E8EB3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9D4EE00A-C314-BE3F-DC2A-C89659A22784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C5C1536-9E01-95A5-6E86-DF18114CC9B3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7DD38586-0B93-4CC4-1AA8-472C6A699895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6EADF36-50ED-0F55-9F18-29AB9C75DCB1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63CEBB1-CE23-766D-3278-409BEE48C3DF}"/>
              </a:ext>
            </a:extLst>
          </p:cNvPr>
          <p:cNvSpPr txBox="1"/>
          <p:nvPr/>
        </p:nvSpPr>
        <p:spPr>
          <a:xfrm>
            <a:off x="11296977" y="571929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A2ECB03-6D02-CE26-7B87-A7C8226E9303}"/>
              </a:ext>
            </a:extLst>
          </p:cNvPr>
          <p:cNvSpPr txBox="1"/>
          <p:nvPr/>
        </p:nvSpPr>
        <p:spPr>
          <a:xfrm>
            <a:off x="11318858" y="1020341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FF0000"/>
                </a:solidFill>
              </a:rPr>
              <a:t>10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77E25A5F-1F88-D416-6543-8F39AFFF19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9147F09D-76F5-3FD7-26E4-E0AF76973AAB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777B23F-477D-0393-C6D7-F627B82010E4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7AB4CF4-819C-863C-5B73-06AEF3F825B9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B3A4DA17-F2BD-770E-4567-DA520B392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D7F36EE4-E679-7831-649E-1362397AEAB8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734E0622-7E96-7283-7756-727B42BB230B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087288EC-CD02-DF41-AEEE-4B061A35C21B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2A49F653-FB00-C091-558C-0B02FDA69CB3}"/>
              </a:ext>
            </a:extLst>
          </p:cNvPr>
          <p:cNvSpPr txBox="1"/>
          <p:nvPr/>
        </p:nvSpPr>
        <p:spPr>
          <a:xfrm>
            <a:off x="174504" y="3912399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01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335C010-74BC-0906-3581-03E69488048F}"/>
              </a:ext>
            </a:extLst>
          </p:cNvPr>
          <p:cNvSpPr txBox="1"/>
          <p:nvPr/>
        </p:nvSpPr>
        <p:spPr>
          <a:xfrm>
            <a:off x="1054560" y="3912398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35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0F399A5B-1C2C-6715-7C40-D3EF325ABEAA}"/>
              </a:ext>
            </a:extLst>
          </p:cNvPr>
          <p:cNvSpPr txBox="1"/>
          <p:nvPr/>
        </p:nvSpPr>
        <p:spPr>
          <a:xfrm>
            <a:off x="1934618" y="3912398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rgbClr val="FF0000"/>
                </a:solidFill>
              </a:rPr>
              <a:t>Null</a:t>
            </a:r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r>
              <a:rPr lang="es-CO" b="1" dirty="0">
                <a:solidFill>
                  <a:srgbClr val="FF0000"/>
                </a:solidFill>
              </a:rPr>
              <a:t>02</a:t>
            </a:r>
          </a:p>
          <a:p>
            <a:r>
              <a:rPr lang="es-CO" b="1" dirty="0">
                <a:solidFill>
                  <a:srgbClr val="FF0000"/>
                </a:solidFill>
              </a:rPr>
              <a:t>03</a:t>
            </a:r>
          </a:p>
          <a:p>
            <a:r>
              <a:rPr lang="es-CO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CO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1A9F97E4-32D0-2993-1900-09E45A08DF85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69C83F3A-F84B-7DA4-0545-08D115D0A99E}"/>
              </a:ext>
            </a:extLst>
          </p:cNvPr>
          <p:cNvSpPr txBox="1"/>
          <p:nvPr/>
        </p:nvSpPr>
        <p:spPr>
          <a:xfrm>
            <a:off x="2719526" y="3924310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03</a:t>
            </a:r>
          </a:p>
          <a:p>
            <a:r>
              <a:rPr lang="es-CO" b="1" dirty="0"/>
              <a:t>04</a:t>
            </a:r>
          </a:p>
          <a:p>
            <a:r>
              <a:rPr lang="es-CO" b="1" dirty="0" err="1"/>
              <a:t>Null</a:t>
            </a:r>
            <a:endParaRPr lang="es-CO" b="1" dirty="0"/>
          </a:p>
          <a:p>
            <a:endParaRPr lang="es-CO" b="1" dirty="0"/>
          </a:p>
          <a:p>
            <a:r>
              <a:rPr lang="es-CO" b="1" dirty="0"/>
              <a:t>01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D8F0874E-308A-1069-D569-0DAF5F9F8A37}"/>
              </a:ext>
            </a:extLst>
          </p:cNvPr>
          <p:cNvSpPr txBox="1"/>
          <p:nvPr/>
        </p:nvSpPr>
        <p:spPr>
          <a:xfrm>
            <a:off x="4680383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A8CB3D58-09E3-407F-8EE5-06225FFAD333}"/>
              </a:ext>
            </a:extLst>
          </p:cNvPr>
          <p:cNvSpPr txBox="1"/>
          <p:nvPr/>
        </p:nvSpPr>
        <p:spPr>
          <a:xfrm>
            <a:off x="5515364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7B35DE99-CACA-F0E6-9112-5D2AC6D4AAFD}"/>
              </a:ext>
            </a:extLst>
          </p:cNvPr>
          <p:cNvSpPr txBox="1"/>
          <p:nvPr/>
        </p:nvSpPr>
        <p:spPr>
          <a:xfrm>
            <a:off x="6350345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A9AC6A4E-7DA2-B3D5-C31A-43FD435155AA}"/>
              </a:ext>
            </a:extLst>
          </p:cNvPr>
          <p:cNvSpPr txBox="1"/>
          <p:nvPr/>
        </p:nvSpPr>
        <p:spPr>
          <a:xfrm>
            <a:off x="4689069" y="3924310"/>
            <a:ext cx="57134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  <a:p>
            <a:endParaRPr lang="es-CO" dirty="0"/>
          </a:p>
          <a:p>
            <a:r>
              <a:rPr lang="es-CO" dirty="0"/>
              <a:t>01</a:t>
            </a:r>
          </a:p>
          <a:p>
            <a:r>
              <a:rPr lang="es-CO" dirty="0"/>
              <a:t>02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8DADB4F-D28A-E11C-2D73-3E198544D0CC}"/>
              </a:ext>
            </a:extLst>
          </p:cNvPr>
          <p:cNvSpPr txBox="1"/>
          <p:nvPr/>
        </p:nvSpPr>
        <p:spPr>
          <a:xfrm>
            <a:off x="5569125" y="3924309"/>
            <a:ext cx="57134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  <a:p>
            <a:endParaRPr lang="es-CO" dirty="0"/>
          </a:p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E22351F1-093A-3F3D-D080-7C66F9DEEE2E}"/>
              </a:ext>
            </a:extLst>
          </p:cNvPr>
          <p:cNvSpPr txBox="1"/>
          <p:nvPr/>
        </p:nvSpPr>
        <p:spPr>
          <a:xfrm>
            <a:off x="6382923" y="3924309"/>
            <a:ext cx="57134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9EE20F5E-6D5C-55B0-19BC-0BF48EF452F0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hacia la izquierda 1">
            <a:extLst>
              <a:ext uri="{FF2B5EF4-FFF2-40B4-BE49-F238E27FC236}">
                <a16:creationId xmlns:a16="http://schemas.microsoft.com/office/drawing/2014/main" id="{12AD28E9-EC45-6C72-ACE3-54CAB2C64622}"/>
              </a:ext>
            </a:extLst>
          </p:cNvPr>
          <p:cNvSpPr/>
          <p:nvPr/>
        </p:nvSpPr>
        <p:spPr>
          <a:xfrm>
            <a:off x="4665306" y="1726163"/>
            <a:ext cx="521165" cy="289249"/>
          </a:xfrm>
          <a:prstGeom prst="lef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A59CE43-C4B4-E1BF-5F7F-E9ED6D3C75AE}"/>
              </a:ext>
            </a:extLst>
          </p:cNvPr>
          <p:cNvSpPr txBox="1"/>
          <p:nvPr/>
        </p:nvSpPr>
        <p:spPr>
          <a:xfrm>
            <a:off x="7173108" y="3431251"/>
            <a:ext cx="160713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imprimir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32575BA5-0F7E-A8B9-A762-D330086BE00D}"/>
              </a:ext>
            </a:extLst>
          </p:cNvPr>
          <p:cNvSpPr txBox="1"/>
          <p:nvPr/>
        </p:nvSpPr>
        <p:spPr>
          <a:xfrm>
            <a:off x="7196721" y="3879663"/>
            <a:ext cx="15748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Dato no existe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3F84765B-12A0-2E28-2B6A-F0DB3A210196}"/>
              </a:ext>
            </a:extLst>
          </p:cNvPr>
          <p:cNvCxnSpPr/>
          <p:nvPr/>
        </p:nvCxnSpPr>
        <p:spPr>
          <a:xfrm>
            <a:off x="53455" y="5539408"/>
            <a:ext cx="36603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31FFA2F3-2CC1-615D-1285-4BA63DF99141}"/>
              </a:ext>
            </a:extLst>
          </p:cNvPr>
          <p:cNvCxnSpPr>
            <a:cxnSpLocks/>
          </p:cNvCxnSpPr>
          <p:nvPr/>
        </p:nvCxnSpPr>
        <p:spPr>
          <a:xfrm>
            <a:off x="4534912" y="4395439"/>
            <a:ext cx="42495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E24AC56E-489D-9377-2901-08E9B591CB1A}"/>
              </a:ext>
            </a:extLst>
          </p:cNvPr>
          <p:cNvCxnSpPr/>
          <p:nvPr/>
        </p:nvCxnSpPr>
        <p:spPr>
          <a:xfrm flipH="1">
            <a:off x="3625677" y="279918"/>
            <a:ext cx="419321" cy="575982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>
            <a:extLst>
              <a:ext uri="{FF2B5EF4-FFF2-40B4-BE49-F238E27FC236}">
                <a16:creationId xmlns:a16="http://schemas.microsoft.com/office/drawing/2014/main" id="{4F08CB96-CE6C-ADF9-35FD-AE0199BED7B9}"/>
              </a:ext>
            </a:extLst>
          </p:cNvPr>
          <p:cNvCxnSpPr/>
          <p:nvPr/>
        </p:nvCxnSpPr>
        <p:spPr>
          <a:xfrm>
            <a:off x="2267339" y="174963"/>
            <a:ext cx="1259632" cy="76629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2CF3A582-7FE1-0033-EC8F-67FB950C38A1}"/>
              </a:ext>
            </a:extLst>
          </p:cNvPr>
          <p:cNvCxnSpPr>
            <a:cxnSpLocks/>
          </p:cNvCxnSpPr>
          <p:nvPr/>
        </p:nvCxnSpPr>
        <p:spPr>
          <a:xfrm flipH="1">
            <a:off x="2267339" y="174963"/>
            <a:ext cx="1268963" cy="76629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684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2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5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917BB5-720B-42FC-C0D5-162C047F76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Grupo 120">
            <a:extLst>
              <a:ext uri="{FF2B5EF4-FFF2-40B4-BE49-F238E27FC236}">
                <a16:creationId xmlns:a16="http://schemas.microsoft.com/office/drawing/2014/main" id="{02D64F51-3AF5-E172-0C9F-15BB9E3E5A36}"/>
              </a:ext>
            </a:extLst>
          </p:cNvPr>
          <p:cNvGrpSpPr/>
          <p:nvPr/>
        </p:nvGrpSpPr>
        <p:grpSpPr>
          <a:xfrm>
            <a:off x="2186738" y="346970"/>
            <a:ext cx="5567005" cy="864125"/>
            <a:chOff x="2186738" y="346970"/>
            <a:chExt cx="5567005" cy="864125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0D7259-8708-0CA8-CA7E-D3E731B0E6AC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CC9B7284-ACC3-D90F-8057-7FC03C607A30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0D82B6CD-55C6-B6E1-FC42-EDE46746D91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20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6DA074AE-ACFD-8E38-BFDC-63B432D0A3D0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EF1DA976-A2F6-C24F-3A78-E1BDC47D78FB}"/>
                </a:ext>
              </a:extLst>
            </p:cNvPr>
            <p:cNvSpPr txBox="1"/>
            <p:nvPr/>
          </p:nvSpPr>
          <p:spPr>
            <a:xfrm>
              <a:off x="5996902" y="367384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9AA19DCF-7175-7BC2-9F42-9CAF482626AE}"/>
                </a:ext>
              </a:extLst>
            </p:cNvPr>
            <p:cNvSpPr txBox="1"/>
            <p:nvPr/>
          </p:nvSpPr>
          <p:spPr>
            <a:xfrm>
              <a:off x="7011889" y="367384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04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5BD2CCA3-5B9F-E752-332F-2F4364636852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B68DBFDB-E040-4CA1-8B8C-7D014666030A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A2D25BB-5095-3F25-DF96-B9C2B83D8E1E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993C226A-5C0C-835A-9905-2A45D9202994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1D16CBAF-1B3F-3267-C263-659D5D24669C}"/>
                </a:ext>
              </a:extLst>
            </p:cNvPr>
            <p:cNvSpPr txBox="1"/>
            <p:nvPr/>
          </p:nvSpPr>
          <p:spPr>
            <a:xfrm>
              <a:off x="6683032" y="7234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234A5F-4085-47A0-AE4D-7B4C56A05B66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Borrar: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7E023A-2619-2EA6-8543-BDFBA0495976}"/>
              </a:ext>
            </a:extLst>
          </p:cNvPr>
          <p:cNvSpPr txBox="1"/>
          <p:nvPr/>
        </p:nvSpPr>
        <p:spPr>
          <a:xfrm>
            <a:off x="10983284" y="17496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12AB77D-DD6A-EEA3-4916-EE4AF946E23E}"/>
              </a:ext>
            </a:extLst>
          </p:cNvPr>
          <p:cNvSpPr txBox="1"/>
          <p:nvPr/>
        </p:nvSpPr>
        <p:spPr>
          <a:xfrm>
            <a:off x="11296977" y="571929"/>
            <a:ext cx="488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  <a:p>
            <a:pPr algn="ctr"/>
            <a:r>
              <a:rPr lang="es-CO" dirty="0"/>
              <a:t>10</a:t>
            </a:r>
          </a:p>
          <a:p>
            <a:pPr algn="ctr"/>
            <a:r>
              <a:rPr lang="es-CO" dirty="0">
                <a:solidFill>
                  <a:srgbClr val="FF0000"/>
                </a:solidFill>
              </a:rPr>
              <a:t>20</a:t>
            </a: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8275A79A-FCC6-44FD-0D82-440781B0FE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2" y="1299257"/>
            <a:ext cx="4432586" cy="2027023"/>
          </a:xfrm>
          <a:prstGeom prst="rect">
            <a:avLst/>
          </a:prstGeom>
        </p:spPr>
      </p:pic>
      <p:sp>
        <p:nvSpPr>
          <p:cNvPr id="14" name="CuadroTexto 13">
            <a:extLst>
              <a:ext uri="{FF2B5EF4-FFF2-40B4-BE49-F238E27FC236}">
                <a16:creationId xmlns:a16="http://schemas.microsoft.com/office/drawing/2014/main" id="{6DAAC969-F6AA-A511-B6AF-3B1EC4B10ED5}"/>
              </a:ext>
            </a:extLst>
          </p:cNvPr>
          <p:cNvSpPr txBox="1"/>
          <p:nvPr/>
        </p:nvSpPr>
        <p:spPr>
          <a:xfrm>
            <a:off x="9178618" y="387263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0A45C80-6D5D-8D39-B913-039487A4B3FD}"/>
              </a:ext>
            </a:extLst>
          </p:cNvPr>
          <p:cNvSpPr txBox="1"/>
          <p:nvPr/>
        </p:nvSpPr>
        <p:spPr>
          <a:xfrm>
            <a:off x="8849761" y="7433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B5AE341C-CDDF-6310-A88E-F10AAE7ACB00}"/>
              </a:ext>
            </a:extLst>
          </p:cNvPr>
          <p:cNvSpPr txBox="1"/>
          <p:nvPr/>
        </p:nvSpPr>
        <p:spPr>
          <a:xfrm>
            <a:off x="8175717" y="3872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pic>
        <p:nvPicPr>
          <p:cNvPr id="21" name="Imagen 20">
            <a:extLst>
              <a:ext uri="{FF2B5EF4-FFF2-40B4-BE49-F238E27FC236}">
                <a16:creationId xmlns:a16="http://schemas.microsoft.com/office/drawing/2014/main" id="{EA98D9F2-80AD-E76B-2E35-97316E21E1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43070" y="1561085"/>
            <a:ext cx="3319413" cy="3978323"/>
          </a:xfrm>
          <a:prstGeom prst="rect">
            <a:avLst/>
          </a:prstGeom>
        </p:spPr>
      </p:pic>
      <p:sp>
        <p:nvSpPr>
          <p:cNvPr id="63" name="CuadroTexto 62">
            <a:extLst>
              <a:ext uri="{FF2B5EF4-FFF2-40B4-BE49-F238E27FC236}">
                <a16:creationId xmlns:a16="http://schemas.microsoft.com/office/drawing/2014/main" id="{04A807E2-9875-D4A7-B98E-DBE2F6A27D8B}"/>
              </a:ext>
            </a:extLst>
          </p:cNvPr>
          <p:cNvSpPr txBox="1"/>
          <p:nvPr/>
        </p:nvSpPr>
        <p:spPr>
          <a:xfrm>
            <a:off x="174504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8B9079F-BCB4-CDE2-8C2E-AE69A3AF0C19}"/>
              </a:ext>
            </a:extLst>
          </p:cNvPr>
          <p:cNvSpPr txBox="1"/>
          <p:nvPr/>
        </p:nvSpPr>
        <p:spPr>
          <a:xfrm>
            <a:off x="1009485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E2A243A-D4F9-9D29-815A-0DA19AA794F5}"/>
              </a:ext>
            </a:extLst>
          </p:cNvPr>
          <p:cNvSpPr txBox="1"/>
          <p:nvPr/>
        </p:nvSpPr>
        <p:spPr>
          <a:xfrm>
            <a:off x="1844466" y="342395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2A279592-F233-1ABC-B9C4-828497B3366E}"/>
              </a:ext>
            </a:extLst>
          </p:cNvPr>
          <p:cNvSpPr txBox="1"/>
          <p:nvPr/>
        </p:nvSpPr>
        <p:spPr>
          <a:xfrm>
            <a:off x="174504" y="3912399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01</a:t>
            </a:r>
          </a:p>
          <a:p>
            <a:r>
              <a:rPr lang="es-CO" dirty="0"/>
              <a:t>01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8E94374B-3510-9AB6-78CB-871E23FF69F9}"/>
              </a:ext>
            </a:extLst>
          </p:cNvPr>
          <p:cNvSpPr txBox="1"/>
          <p:nvPr/>
        </p:nvSpPr>
        <p:spPr>
          <a:xfrm>
            <a:off x="1054560" y="3912398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35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10</a:t>
            </a:r>
          </a:p>
          <a:p>
            <a:r>
              <a:rPr lang="es-CO" dirty="0"/>
              <a:t>20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42432E00-E6EF-0A83-43B6-743F6D657873}"/>
              </a:ext>
            </a:extLst>
          </p:cNvPr>
          <p:cNvSpPr txBox="1"/>
          <p:nvPr/>
        </p:nvSpPr>
        <p:spPr>
          <a:xfrm>
            <a:off x="1934618" y="3912398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rgbClr val="FF0000"/>
                </a:solidFill>
              </a:rPr>
              <a:t>Null</a:t>
            </a:r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r>
              <a:rPr lang="es-CO" b="1" dirty="0">
                <a:solidFill>
                  <a:srgbClr val="FF0000"/>
                </a:solidFill>
              </a:rPr>
              <a:t>02</a:t>
            </a:r>
          </a:p>
          <a:p>
            <a:r>
              <a:rPr lang="es-CO" b="1" dirty="0">
                <a:solidFill>
                  <a:srgbClr val="FF0000"/>
                </a:solidFill>
              </a:rPr>
              <a:t>03</a:t>
            </a:r>
          </a:p>
          <a:p>
            <a:r>
              <a:rPr lang="es-CO" b="1" dirty="0">
                <a:solidFill>
                  <a:srgbClr val="FF0000"/>
                </a:solidFill>
                <a:highlight>
                  <a:srgbClr val="FFFF00"/>
                </a:highlight>
              </a:rPr>
              <a:t>04</a:t>
            </a:r>
          </a:p>
          <a:p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CO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CO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CO" b="1" dirty="0" err="1">
                <a:solidFill>
                  <a:srgbClr val="FF0000"/>
                </a:solidFill>
              </a:rPr>
              <a:t>Null</a:t>
            </a:r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  <a:r>
              <a:rPr lang="es-CO" b="1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CDF75C1-A609-87F2-9718-4FC2D95A5C18}"/>
              </a:ext>
            </a:extLst>
          </p:cNvPr>
          <p:cNvSpPr txBox="1"/>
          <p:nvPr/>
        </p:nvSpPr>
        <p:spPr>
          <a:xfrm>
            <a:off x="2679447" y="343125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6FEEB0A1-A35D-5DC8-97BD-08E49979EE46}"/>
              </a:ext>
            </a:extLst>
          </p:cNvPr>
          <p:cNvSpPr txBox="1"/>
          <p:nvPr/>
        </p:nvSpPr>
        <p:spPr>
          <a:xfrm>
            <a:off x="2719526" y="3924310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  <a:p>
            <a:r>
              <a:rPr lang="es-CO" b="1" dirty="0"/>
              <a:t>03</a:t>
            </a:r>
          </a:p>
          <a:p>
            <a:r>
              <a:rPr lang="es-CO" b="1" dirty="0"/>
              <a:t>04</a:t>
            </a:r>
          </a:p>
          <a:p>
            <a:r>
              <a:rPr lang="es-CO" b="1" dirty="0" err="1"/>
              <a:t>Null</a:t>
            </a:r>
            <a:endParaRPr lang="es-CO" b="1" dirty="0"/>
          </a:p>
          <a:p>
            <a:endParaRPr lang="es-CO" b="1" dirty="0"/>
          </a:p>
          <a:p>
            <a:r>
              <a:rPr lang="es-CO" b="1" dirty="0"/>
              <a:t>01</a:t>
            </a:r>
          </a:p>
          <a:p>
            <a:r>
              <a:rPr lang="es-CO" b="1" dirty="0"/>
              <a:t>01</a:t>
            </a:r>
          </a:p>
          <a:p>
            <a:r>
              <a:rPr lang="es-CO" b="1" dirty="0"/>
              <a:t>02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A3FA0789-E0A1-2699-8512-9A533E0EDA92}"/>
              </a:ext>
            </a:extLst>
          </p:cNvPr>
          <p:cNvSpPr txBox="1"/>
          <p:nvPr/>
        </p:nvSpPr>
        <p:spPr>
          <a:xfrm>
            <a:off x="4680383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3408000B-0E77-C99E-786F-976F3056A02F}"/>
              </a:ext>
            </a:extLst>
          </p:cNvPr>
          <p:cNvSpPr txBox="1"/>
          <p:nvPr/>
        </p:nvSpPr>
        <p:spPr>
          <a:xfrm>
            <a:off x="5515364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EAC104BE-0D16-13A1-81E3-F39994956D7C}"/>
              </a:ext>
            </a:extLst>
          </p:cNvPr>
          <p:cNvSpPr txBox="1"/>
          <p:nvPr/>
        </p:nvSpPr>
        <p:spPr>
          <a:xfrm>
            <a:off x="6350345" y="3435868"/>
            <a:ext cx="65155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Q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C482BC07-9508-9F6D-8BA3-AFC0BC5085E2}"/>
              </a:ext>
            </a:extLst>
          </p:cNvPr>
          <p:cNvSpPr txBox="1"/>
          <p:nvPr/>
        </p:nvSpPr>
        <p:spPr>
          <a:xfrm>
            <a:off x="4689069" y="3924310"/>
            <a:ext cx="57134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  <a:p>
            <a:endParaRPr lang="es-CO" dirty="0"/>
          </a:p>
          <a:p>
            <a:r>
              <a:rPr lang="es-CO" dirty="0"/>
              <a:t>01</a:t>
            </a:r>
          </a:p>
          <a:p>
            <a:r>
              <a:rPr lang="es-CO" dirty="0"/>
              <a:t>02</a:t>
            </a:r>
          </a:p>
          <a:p>
            <a:r>
              <a:rPr lang="es-CO" dirty="0"/>
              <a:t>01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A17FD0C3-64C5-B623-1085-E0800531DFA3}"/>
              </a:ext>
            </a:extLst>
          </p:cNvPr>
          <p:cNvSpPr txBox="1"/>
          <p:nvPr/>
        </p:nvSpPr>
        <p:spPr>
          <a:xfrm>
            <a:off x="5569125" y="3924309"/>
            <a:ext cx="57134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  <a:p>
            <a:endParaRPr lang="es-CO" dirty="0"/>
          </a:p>
          <a:p>
            <a:r>
              <a:rPr lang="es-CO" dirty="0" err="1"/>
              <a:t>Null</a:t>
            </a:r>
            <a:endParaRPr lang="es-CO" dirty="0"/>
          </a:p>
          <a:p>
            <a:endParaRPr lang="es-CO" dirty="0"/>
          </a:p>
          <a:p>
            <a:r>
              <a:rPr lang="es-CO" dirty="0"/>
              <a:t>01</a:t>
            </a:r>
          </a:p>
          <a:p>
            <a:r>
              <a:rPr lang="es-CO" dirty="0"/>
              <a:t>03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50828953-828B-EEAE-2A1B-472366E99A52}"/>
              </a:ext>
            </a:extLst>
          </p:cNvPr>
          <p:cNvSpPr txBox="1"/>
          <p:nvPr/>
        </p:nvSpPr>
        <p:spPr>
          <a:xfrm>
            <a:off x="6382923" y="3924309"/>
            <a:ext cx="571349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CO" b="1" dirty="0">
              <a:solidFill>
                <a:srgbClr val="FF0000"/>
              </a:solidFill>
            </a:endParaRP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01</a:t>
            </a:r>
          </a:p>
          <a:p>
            <a:endParaRPr lang="es-CO" b="1" dirty="0">
              <a:solidFill>
                <a:srgbClr val="FF0000"/>
              </a:solidFill>
            </a:endParaRPr>
          </a:p>
          <a:p>
            <a:r>
              <a:rPr lang="es-CO" b="1" dirty="0">
                <a:solidFill>
                  <a:srgbClr val="FF0000"/>
                </a:solidFill>
              </a:rPr>
              <a:t>02</a:t>
            </a:r>
          </a:p>
        </p:txBody>
      </p: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1119B55C-9588-DF8E-F062-B2C661941721}"/>
              </a:ext>
            </a:extLst>
          </p:cNvPr>
          <p:cNvCxnSpPr>
            <a:cxnSpLocks/>
          </p:cNvCxnSpPr>
          <p:nvPr/>
        </p:nvCxnSpPr>
        <p:spPr>
          <a:xfrm>
            <a:off x="7753743" y="54577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lecha: hacia la izquierda 1">
            <a:extLst>
              <a:ext uri="{FF2B5EF4-FFF2-40B4-BE49-F238E27FC236}">
                <a16:creationId xmlns:a16="http://schemas.microsoft.com/office/drawing/2014/main" id="{5AB6A7A7-88BD-0FDB-23D2-4AE28DA4B8B2}"/>
              </a:ext>
            </a:extLst>
          </p:cNvPr>
          <p:cNvSpPr/>
          <p:nvPr/>
        </p:nvSpPr>
        <p:spPr>
          <a:xfrm>
            <a:off x="4665306" y="1726163"/>
            <a:ext cx="521165" cy="289249"/>
          </a:xfrm>
          <a:prstGeom prst="lef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F6BDDA7-1AB9-E46C-C30F-6B1B4FCECE19}"/>
              </a:ext>
            </a:extLst>
          </p:cNvPr>
          <p:cNvSpPr txBox="1"/>
          <p:nvPr/>
        </p:nvSpPr>
        <p:spPr>
          <a:xfrm>
            <a:off x="7173108" y="3431251"/>
            <a:ext cx="160713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imprimir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A50EA0B-F789-85E8-FB5C-4E64A0AA6666}"/>
              </a:ext>
            </a:extLst>
          </p:cNvPr>
          <p:cNvSpPr txBox="1"/>
          <p:nvPr/>
        </p:nvSpPr>
        <p:spPr>
          <a:xfrm>
            <a:off x="7196721" y="3879663"/>
            <a:ext cx="157482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Dato no existe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95834755-BEB9-ED29-F3E9-B1D1D4AF374A}"/>
              </a:ext>
            </a:extLst>
          </p:cNvPr>
          <p:cNvCxnSpPr/>
          <p:nvPr/>
        </p:nvCxnSpPr>
        <p:spPr>
          <a:xfrm>
            <a:off x="53455" y="5539408"/>
            <a:ext cx="36603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E227DDE-730E-92FF-EBEF-A1843A8CD12F}"/>
              </a:ext>
            </a:extLst>
          </p:cNvPr>
          <p:cNvCxnSpPr>
            <a:cxnSpLocks/>
          </p:cNvCxnSpPr>
          <p:nvPr/>
        </p:nvCxnSpPr>
        <p:spPr>
          <a:xfrm>
            <a:off x="4534912" y="4395439"/>
            <a:ext cx="42495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CA05D05B-311F-5CED-B36D-D794DED44F43}"/>
              </a:ext>
            </a:extLst>
          </p:cNvPr>
          <p:cNvCxnSpPr/>
          <p:nvPr/>
        </p:nvCxnSpPr>
        <p:spPr>
          <a:xfrm>
            <a:off x="53455" y="5869078"/>
            <a:ext cx="366037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8F23F9A7-ADFF-EE8B-1820-5F0213CB67D5}"/>
              </a:ext>
            </a:extLst>
          </p:cNvPr>
          <p:cNvCxnSpPr>
            <a:cxnSpLocks/>
          </p:cNvCxnSpPr>
          <p:nvPr/>
        </p:nvCxnSpPr>
        <p:spPr>
          <a:xfrm>
            <a:off x="4530693" y="5066560"/>
            <a:ext cx="424954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BA0A1C09-8388-A12E-B0AB-E7679F2B5A80}"/>
              </a:ext>
            </a:extLst>
          </p:cNvPr>
          <p:cNvCxnSpPr/>
          <p:nvPr/>
        </p:nvCxnSpPr>
        <p:spPr>
          <a:xfrm flipH="1">
            <a:off x="3198648" y="209569"/>
            <a:ext cx="649941" cy="547026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108FF95-B99C-AD5F-2A56-D07B4DA210D6}"/>
              </a:ext>
            </a:extLst>
          </p:cNvPr>
          <p:cNvSpPr txBox="1"/>
          <p:nvPr/>
        </p:nvSpPr>
        <p:spPr>
          <a:xfrm>
            <a:off x="3122927" y="-2802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rgbClr val="FF0000"/>
                </a:solidFill>
              </a:rPr>
              <a:t>03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932D7F80-B038-527C-D26B-9E93A3F2EE89}"/>
              </a:ext>
            </a:extLst>
          </p:cNvPr>
          <p:cNvCxnSpPr>
            <a:cxnSpLocks/>
          </p:cNvCxnSpPr>
          <p:nvPr/>
        </p:nvCxnSpPr>
        <p:spPr>
          <a:xfrm>
            <a:off x="3472100" y="743342"/>
            <a:ext cx="627813" cy="51562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id="{30DE8D4E-921A-9967-B380-C1A10D68DAA8}"/>
              </a:ext>
            </a:extLst>
          </p:cNvPr>
          <p:cNvCxnSpPr>
            <a:cxnSpLocks/>
          </p:cNvCxnSpPr>
          <p:nvPr/>
        </p:nvCxnSpPr>
        <p:spPr>
          <a:xfrm flipV="1">
            <a:off x="4087266" y="1248299"/>
            <a:ext cx="1867933" cy="1931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id="{580075DD-7501-208A-3266-8706FAE459EE}"/>
              </a:ext>
            </a:extLst>
          </p:cNvPr>
          <p:cNvCxnSpPr>
            <a:cxnSpLocks/>
          </p:cNvCxnSpPr>
          <p:nvPr/>
        </p:nvCxnSpPr>
        <p:spPr>
          <a:xfrm flipH="1">
            <a:off x="5955199" y="789969"/>
            <a:ext cx="471653" cy="4583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0078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5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>
            <a:cxnSpLocks/>
          </p:cNvCxnSpPr>
          <p:nvPr/>
        </p:nvCxnSpPr>
        <p:spPr>
          <a:xfrm>
            <a:off x="231582" y="529166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-1" y="209569"/>
            <a:ext cx="3238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Crear lista: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782943" y="533293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>
                <a:solidFill>
                  <a:schemeClr val="bg1"/>
                </a:solidFill>
              </a:rPr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1117908" y="5658097"/>
            <a:ext cx="4886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rgbClr val="FF0000"/>
                </a:solidFill>
              </a:rPr>
              <a:t>10</a:t>
            </a:r>
          </a:p>
          <a:p>
            <a:pPr algn="ctr"/>
            <a:r>
              <a:rPr lang="es-MX" dirty="0">
                <a:solidFill>
                  <a:schemeClr val="accent2">
                    <a:lumMod val="75000"/>
                  </a:schemeClr>
                </a:solidFill>
              </a:rPr>
              <a:t>25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5</a:t>
            </a:r>
          </a:p>
          <a:p>
            <a:pPr algn="ctr"/>
            <a:r>
              <a:rPr lang="es-MX" dirty="0">
                <a:solidFill>
                  <a:schemeClr val="bg1"/>
                </a:solidFill>
              </a:rPr>
              <a:t>15</a:t>
            </a:r>
            <a:endParaRPr lang="es-CO" dirty="0">
              <a:solidFill>
                <a:schemeClr val="bg1"/>
              </a:solidFill>
            </a:endParaRP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39D0CBB5-3C5C-4499-AB04-4D9AB9EEECD4}"/>
              </a:ext>
            </a:extLst>
          </p:cNvPr>
          <p:cNvSpPr txBox="1"/>
          <p:nvPr/>
        </p:nvSpPr>
        <p:spPr>
          <a:xfrm>
            <a:off x="174504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1A8E93A1-F66A-4A71-8DCA-5C08F55A1993}"/>
              </a:ext>
            </a:extLst>
          </p:cNvPr>
          <p:cNvSpPr txBox="1"/>
          <p:nvPr/>
        </p:nvSpPr>
        <p:spPr>
          <a:xfrm>
            <a:off x="1009485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 err="1">
                <a:solidFill>
                  <a:schemeClr val="bg1"/>
                </a:solidFill>
              </a:rPr>
              <a:t>sw</a:t>
            </a: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FB3B075-1BBF-4BC9-BC22-E2552B0382DF}"/>
              </a:ext>
            </a:extLst>
          </p:cNvPr>
          <p:cNvSpPr txBox="1"/>
          <p:nvPr/>
        </p:nvSpPr>
        <p:spPr>
          <a:xfrm>
            <a:off x="1844466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85CEF3B8-6824-47A8-8847-66DACA081357}"/>
              </a:ext>
            </a:extLst>
          </p:cNvPr>
          <p:cNvSpPr txBox="1"/>
          <p:nvPr/>
        </p:nvSpPr>
        <p:spPr>
          <a:xfrm>
            <a:off x="174504" y="3263043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00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523061E9-E5A5-4D7A-8B83-5D94817C0FE6}"/>
              </a:ext>
            </a:extLst>
          </p:cNvPr>
          <p:cNvSpPr txBox="1"/>
          <p:nvPr/>
        </p:nvSpPr>
        <p:spPr>
          <a:xfrm>
            <a:off x="1040124" y="3281192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0</a:t>
            </a:r>
          </a:p>
          <a:p>
            <a:endParaRPr lang="es-MX" dirty="0"/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  <a:p>
            <a:r>
              <a:rPr lang="es-MX" dirty="0"/>
              <a:t>0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781C2EFD-AA13-474D-9DFC-053C16F5D31C}"/>
              </a:ext>
            </a:extLst>
          </p:cNvPr>
          <p:cNvSpPr txBox="1"/>
          <p:nvPr/>
        </p:nvSpPr>
        <p:spPr>
          <a:xfrm>
            <a:off x="1879825" y="3273499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r>
              <a:rPr lang="es-MX" b="1" dirty="0">
                <a:solidFill>
                  <a:srgbClr val="FF0000"/>
                </a:solidFill>
              </a:rPr>
              <a:t>5</a:t>
            </a: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88DEC8C2-E814-462C-81CB-6CC0C4489345}"/>
              </a:ext>
            </a:extLst>
          </p:cNvPr>
          <p:cNvSpPr txBox="1"/>
          <p:nvPr/>
        </p:nvSpPr>
        <p:spPr>
          <a:xfrm>
            <a:off x="2670361" y="277460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15C0A55A-BCD8-4261-93BE-E6B11671D4E8}"/>
              </a:ext>
            </a:extLst>
          </p:cNvPr>
          <p:cNvSpPr txBox="1"/>
          <p:nvPr/>
        </p:nvSpPr>
        <p:spPr>
          <a:xfrm>
            <a:off x="2719526" y="3274954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/>
              <a:t>Null</a:t>
            </a:r>
            <a:endParaRPr lang="es-MX" b="1" dirty="0"/>
          </a:p>
          <a:p>
            <a:endParaRPr lang="es-MX" b="1" dirty="0"/>
          </a:p>
          <a:p>
            <a:r>
              <a:rPr lang="es-MX" b="1" dirty="0"/>
              <a:t>01</a:t>
            </a:r>
          </a:p>
          <a:p>
            <a:r>
              <a:rPr lang="es-MX" b="1" dirty="0" err="1"/>
              <a:t>Null</a:t>
            </a:r>
            <a:endParaRPr lang="es-MX" b="1" dirty="0"/>
          </a:p>
          <a:p>
            <a:r>
              <a:rPr lang="es-MX" b="1" dirty="0"/>
              <a:t>01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211E7454-98AF-4330-A0D2-B0104FF00552}"/>
              </a:ext>
            </a:extLst>
          </p:cNvPr>
          <p:cNvSpPr txBox="1"/>
          <p:nvPr/>
        </p:nvSpPr>
        <p:spPr>
          <a:xfrm>
            <a:off x="5144885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E2B71293-1E81-4532-A5C3-141C076EF45D}"/>
              </a:ext>
            </a:extLst>
          </p:cNvPr>
          <p:cNvSpPr txBox="1"/>
          <p:nvPr/>
        </p:nvSpPr>
        <p:spPr>
          <a:xfrm>
            <a:off x="5979866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C6779086-E884-4118-AD51-A2463D85E0AE}"/>
              </a:ext>
            </a:extLst>
          </p:cNvPr>
          <p:cNvSpPr txBox="1"/>
          <p:nvPr/>
        </p:nvSpPr>
        <p:spPr>
          <a:xfrm>
            <a:off x="6814847" y="27472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BAA23F5-C147-4B49-AE4B-A3C30DE79D25}"/>
              </a:ext>
            </a:extLst>
          </p:cNvPr>
          <p:cNvSpPr txBox="1"/>
          <p:nvPr/>
        </p:nvSpPr>
        <p:spPr>
          <a:xfrm>
            <a:off x="5144885" y="3235667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  <a:p>
            <a:endParaRPr lang="es-MX" dirty="0"/>
          </a:p>
          <a:p>
            <a:r>
              <a:rPr lang="es-MX" dirty="0"/>
              <a:t>01</a:t>
            </a:r>
          </a:p>
          <a:p>
            <a:r>
              <a:rPr lang="es-MX" dirty="0"/>
              <a:t>00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0B06382-9698-49B8-B8FF-F0E394A70C9F}"/>
              </a:ext>
            </a:extLst>
          </p:cNvPr>
          <p:cNvSpPr txBox="1"/>
          <p:nvPr/>
        </p:nvSpPr>
        <p:spPr>
          <a:xfrm>
            <a:off x="6024941" y="3235666"/>
            <a:ext cx="6421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/>
              <a:t>10</a:t>
            </a:r>
          </a:p>
          <a:p>
            <a:r>
              <a:rPr lang="es-MX" dirty="0"/>
              <a:t>25</a:t>
            </a:r>
          </a:p>
          <a:p>
            <a:endParaRPr lang="es-MX" dirty="0"/>
          </a:p>
          <a:p>
            <a:r>
              <a:rPr lang="es-MX" dirty="0"/>
              <a:t>5</a:t>
            </a:r>
          </a:p>
          <a:p>
            <a:r>
              <a:rPr lang="es-MX" dirty="0"/>
              <a:t>15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8C31B32B-59AE-421E-B517-BE4ADAFF7502}"/>
              </a:ext>
            </a:extLst>
          </p:cNvPr>
          <p:cNvSpPr txBox="1"/>
          <p:nvPr/>
        </p:nvSpPr>
        <p:spPr>
          <a:xfrm>
            <a:off x="6838739" y="323566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r>
              <a:rPr lang="es-MX" b="1" dirty="0">
                <a:solidFill>
                  <a:srgbClr val="FF0000"/>
                </a:solidFill>
              </a:rPr>
              <a:t>00</a:t>
            </a: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r>
              <a:rPr lang="es-MX" b="1" dirty="0">
                <a:solidFill>
                  <a:srgbClr val="FF0000"/>
                </a:solidFill>
              </a:rPr>
              <a:t>02</a:t>
            </a: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0DD1509C-0C02-419A-A55F-0D586FA2A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346" y="111630"/>
            <a:ext cx="2988310" cy="251229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E6ECC0AF-4EDE-4BED-90B1-C626F625A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32026" y="101182"/>
            <a:ext cx="3851294" cy="2225677"/>
          </a:xfrm>
          <a:prstGeom prst="rect">
            <a:avLst/>
          </a:prstGeom>
        </p:spPr>
      </p:pic>
      <p:pic>
        <p:nvPicPr>
          <p:cNvPr id="39" name="Imagen 38">
            <a:extLst>
              <a:ext uri="{FF2B5EF4-FFF2-40B4-BE49-F238E27FC236}">
                <a16:creationId xmlns:a16="http://schemas.microsoft.com/office/drawing/2014/main" id="{BA8A6A15-D535-43C0-B7B0-CA0C0D8995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80250" y="98161"/>
            <a:ext cx="2805387" cy="2870326"/>
          </a:xfrm>
          <a:prstGeom prst="rect">
            <a:avLst/>
          </a:prstGeom>
        </p:spPr>
      </p:pic>
      <p:sp>
        <p:nvSpPr>
          <p:cNvPr id="40" name="CuadroTexto 39">
            <a:extLst>
              <a:ext uri="{FF2B5EF4-FFF2-40B4-BE49-F238E27FC236}">
                <a16:creationId xmlns:a16="http://schemas.microsoft.com/office/drawing/2014/main" id="{8E4ADFAB-BB6D-4F2C-BF61-1247377D58D0}"/>
              </a:ext>
            </a:extLst>
          </p:cNvPr>
          <p:cNvSpPr txBox="1"/>
          <p:nvPr/>
        </p:nvSpPr>
        <p:spPr>
          <a:xfrm>
            <a:off x="7678146" y="272584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606EAD74-87EF-4170-B2D6-B12A60013C93}"/>
              </a:ext>
            </a:extLst>
          </p:cNvPr>
          <p:cNvSpPr txBox="1"/>
          <p:nvPr/>
        </p:nvSpPr>
        <p:spPr>
          <a:xfrm>
            <a:off x="7702038" y="3214283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MX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  <a:highlight>
                  <a:srgbClr val="FFFF00"/>
                </a:highlight>
              </a:rPr>
              <a:t>01</a:t>
            </a:r>
          </a:p>
          <a:p>
            <a:r>
              <a:rPr lang="es-MX" b="1" dirty="0" err="1">
                <a:solidFill>
                  <a:srgbClr val="FF0000"/>
                </a:solidFill>
                <a:highlight>
                  <a:srgbClr val="FFFF00"/>
                </a:highlight>
              </a:rPr>
              <a:t>Null</a:t>
            </a:r>
            <a:endParaRPr lang="es-MX" b="1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s-MX" b="1" dirty="0" err="1">
                <a:solidFill>
                  <a:srgbClr val="FF0000"/>
                </a:solidFill>
              </a:rPr>
              <a:t>Null</a:t>
            </a:r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0CEDF13-684A-4F7D-AFE0-CE8B082E0B64}"/>
              </a:ext>
            </a:extLst>
          </p:cNvPr>
          <p:cNvSpPr txBox="1"/>
          <p:nvPr/>
        </p:nvSpPr>
        <p:spPr>
          <a:xfrm>
            <a:off x="8848864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C640E2AD-B504-4BE2-A492-BAD0126B6CBF}"/>
              </a:ext>
            </a:extLst>
          </p:cNvPr>
          <p:cNvSpPr txBox="1"/>
          <p:nvPr/>
        </p:nvSpPr>
        <p:spPr>
          <a:xfrm>
            <a:off x="9683845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7866C94B-56D6-4038-9576-1B5D1AFFCEE0}"/>
              </a:ext>
            </a:extLst>
          </p:cNvPr>
          <p:cNvSpPr txBox="1"/>
          <p:nvPr/>
        </p:nvSpPr>
        <p:spPr>
          <a:xfrm>
            <a:off x="10518826" y="30586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D08F14F7-7044-44E7-891B-8F18EA3B76E6}"/>
              </a:ext>
            </a:extLst>
          </p:cNvPr>
          <p:cNvSpPr txBox="1"/>
          <p:nvPr/>
        </p:nvSpPr>
        <p:spPr>
          <a:xfrm>
            <a:off x="8848864" y="3547096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r>
              <a:rPr lang="es-MX" dirty="0"/>
              <a:t>01</a:t>
            </a:r>
          </a:p>
          <a:p>
            <a:r>
              <a:rPr lang="es-MX" dirty="0"/>
              <a:t>01</a:t>
            </a:r>
          </a:p>
          <a:p>
            <a:r>
              <a:rPr lang="es-MX" dirty="0"/>
              <a:t>01</a:t>
            </a:r>
          </a:p>
          <a:p>
            <a:r>
              <a:rPr lang="es-MX" dirty="0"/>
              <a:t>00</a:t>
            </a:r>
          </a:p>
          <a:p>
            <a:r>
              <a:rPr lang="es-MX" dirty="0"/>
              <a:t>00</a:t>
            </a:r>
          </a:p>
          <a:p>
            <a:r>
              <a:rPr lang="es-MX" dirty="0"/>
              <a:t>1.5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26D47A9D-C63D-4626-A754-16ADE3ECD4D6}"/>
              </a:ext>
            </a:extLst>
          </p:cNvPr>
          <p:cNvSpPr txBox="1"/>
          <p:nvPr/>
        </p:nvSpPr>
        <p:spPr>
          <a:xfrm>
            <a:off x="9728920" y="354709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dirty="0" err="1"/>
              <a:t>Null</a:t>
            </a:r>
            <a:endParaRPr lang="es-MX" dirty="0"/>
          </a:p>
          <a:p>
            <a:endParaRPr lang="es-MX" dirty="0"/>
          </a:p>
          <a:p>
            <a:r>
              <a:rPr lang="es-MX" dirty="0"/>
              <a:t>01</a:t>
            </a:r>
          </a:p>
          <a:p>
            <a:r>
              <a:rPr lang="es-MX" dirty="0" err="1"/>
              <a:t>Null</a:t>
            </a:r>
            <a:endParaRPr lang="es-MX" dirty="0"/>
          </a:p>
          <a:p>
            <a:endParaRPr lang="es-MX" dirty="0"/>
          </a:p>
          <a:p>
            <a:r>
              <a:rPr lang="es-MX" dirty="0"/>
              <a:t>01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A23540FE-AF7D-419B-A20A-88D567B777A2}"/>
              </a:ext>
            </a:extLst>
          </p:cNvPr>
          <p:cNvSpPr txBox="1"/>
          <p:nvPr/>
        </p:nvSpPr>
        <p:spPr>
          <a:xfrm>
            <a:off x="10542718" y="3547096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10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25</a:t>
            </a:r>
          </a:p>
          <a:p>
            <a:r>
              <a:rPr lang="es-MX" b="1" dirty="0">
                <a:solidFill>
                  <a:srgbClr val="FF0000"/>
                </a:solidFill>
              </a:rPr>
              <a:t>5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F70F393-782D-4930-9C3A-C6C3566EA46E}"/>
              </a:ext>
            </a:extLst>
          </p:cNvPr>
          <p:cNvSpPr txBox="1"/>
          <p:nvPr/>
        </p:nvSpPr>
        <p:spPr>
          <a:xfrm>
            <a:off x="11382125" y="303727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3F426C01-B245-4455-B2D1-94CAE4B033CD}"/>
              </a:ext>
            </a:extLst>
          </p:cNvPr>
          <p:cNvSpPr txBox="1"/>
          <p:nvPr/>
        </p:nvSpPr>
        <p:spPr>
          <a:xfrm>
            <a:off x="11430410" y="3537335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FF0000"/>
                </a:solidFill>
              </a:rPr>
              <a:t>01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02</a:t>
            </a:r>
          </a:p>
          <a:p>
            <a:r>
              <a:rPr lang="es-MX" b="1" dirty="0">
                <a:solidFill>
                  <a:srgbClr val="FF0000"/>
                </a:solidFill>
              </a:rPr>
              <a:t>00</a:t>
            </a:r>
          </a:p>
          <a:p>
            <a:endParaRPr lang="es-MX" b="1" dirty="0">
              <a:solidFill>
                <a:srgbClr val="FF0000"/>
              </a:solidFill>
            </a:endParaRPr>
          </a:p>
          <a:p>
            <a:r>
              <a:rPr lang="es-MX" b="1" dirty="0">
                <a:solidFill>
                  <a:srgbClr val="FF0000"/>
                </a:solidFill>
              </a:rPr>
              <a:t>1.5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DB5C90-FCC7-F271-EE20-828BD747D5D8}"/>
              </a:ext>
            </a:extLst>
          </p:cNvPr>
          <p:cNvSpPr txBox="1"/>
          <p:nvPr/>
        </p:nvSpPr>
        <p:spPr>
          <a:xfrm>
            <a:off x="2446666" y="60079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82E6541-D9CC-6366-7319-DFD0CFA17624}"/>
              </a:ext>
            </a:extLst>
          </p:cNvPr>
          <p:cNvSpPr txBox="1"/>
          <p:nvPr/>
        </p:nvSpPr>
        <p:spPr>
          <a:xfrm>
            <a:off x="3461652" y="6007931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BE24715-70AF-5BF4-3B38-3D63B864D200}"/>
              </a:ext>
            </a:extLst>
          </p:cNvPr>
          <p:cNvSpPr txBox="1"/>
          <p:nvPr/>
        </p:nvSpPr>
        <p:spPr>
          <a:xfrm>
            <a:off x="2966817" y="6469381"/>
            <a:ext cx="75092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A57C1E24-DF9F-F185-2DC7-00D40AC044A8}"/>
              </a:ext>
            </a:extLst>
          </p:cNvPr>
          <p:cNvCxnSpPr>
            <a:cxnSpLocks/>
          </p:cNvCxnSpPr>
          <p:nvPr/>
        </p:nvCxnSpPr>
        <p:spPr>
          <a:xfrm>
            <a:off x="104619" y="3858443"/>
            <a:ext cx="36649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DD85DC34-CE5F-4DEC-CBAB-B9A7812F2A77}"/>
              </a:ext>
            </a:extLst>
          </p:cNvPr>
          <p:cNvCxnSpPr>
            <a:cxnSpLocks/>
          </p:cNvCxnSpPr>
          <p:nvPr/>
        </p:nvCxnSpPr>
        <p:spPr>
          <a:xfrm>
            <a:off x="4738684" y="3583615"/>
            <a:ext cx="385683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A38B1BCD-EA2B-F2D5-5DBD-28EBBEA92A49}"/>
              </a:ext>
            </a:extLst>
          </p:cNvPr>
          <p:cNvCxnSpPr>
            <a:cxnSpLocks/>
          </p:cNvCxnSpPr>
          <p:nvPr/>
        </p:nvCxnSpPr>
        <p:spPr>
          <a:xfrm flipV="1">
            <a:off x="8848864" y="4137613"/>
            <a:ext cx="3343136" cy="21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BC0F02B-F627-5B77-8562-F5F0A38E2CE5}"/>
              </a:ext>
            </a:extLst>
          </p:cNvPr>
          <p:cNvSpPr txBox="1"/>
          <p:nvPr/>
        </p:nvSpPr>
        <p:spPr>
          <a:xfrm>
            <a:off x="6807566" y="60246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25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A66B6201-71D2-9F1C-A4B9-EEEEBC734E9E}"/>
              </a:ext>
            </a:extLst>
          </p:cNvPr>
          <p:cNvSpPr txBox="1"/>
          <p:nvPr/>
        </p:nvSpPr>
        <p:spPr>
          <a:xfrm>
            <a:off x="7818534" y="6001152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75D46E47-61F7-2BD0-85A5-FFA64EBEC1AD}"/>
              </a:ext>
            </a:extLst>
          </p:cNvPr>
          <p:cNvSpPr txBox="1"/>
          <p:nvPr/>
        </p:nvSpPr>
        <p:spPr>
          <a:xfrm>
            <a:off x="7327717" y="6486052"/>
            <a:ext cx="75092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1B55BDFA-AC7F-3799-2D4F-5726AAAD6623}"/>
              </a:ext>
            </a:extLst>
          </p:cNvPr>
          <p:cNvCxnSpPr>
            <a:cxnSpLocks/>
            <a:endCxn id="9" idx="0"/>
          </p:cNvCxnSpPr>
          <p:nvPr/>
        </p:nvCxnSpPr>
        <p:spPr>
          <a:xfrm flipH="1">
            <a:off x="3342282" y="5941575"/>
            <a:ext cx="937953" cy="52780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uadroTexto 58">
            <a:extLst>
              <a:ext uri="{FF2B5EF4-FFF2-40B4-BE49-F238E27FC236}">
                <a16:creationId xmlns:a16="http://schemas.microsoft.com/office/drawing/2014/main" id="{070CC784-13B8-CF15-DC78-2DEFCC57F3F7}"/>
              </a:ext>
            </a:extLst>
          </p:cNvPr>
          <p:cNvSpPr txBox="1"/>
          <p:nvPr/>
        </p:nvSpPr>
        <p:spPr>
          <a:xfrm>
            <a:off x="3412153" y="5383232"/>
            <a:ext cx="750929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>
                <a:solidFill>
                  <a:srgbClr val="FF0000"/>
                </a:solidFill>
              </a:rPr>
              <a:t>02</a:t>
            </a:r>
          </a:p>
          <a:p>
            <a:pPr algn="ctr"/>
            <a:r>
              <a:rPr lang="es-CO" dirty="0">
                <a:solidFill>
                  <a:srgbClr val="FF0000"/>
                </a:solidFill>
              </a:rPr>
              <a:t>1.5</a:t>
            </a:r>
          </a:p>
        </p:txBody>
      </p: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392EE250-A410-56FE-BB86-B5514C3C2AC5}"/>
              </a:ext>
            </a:extLst>
          </p:cNvPr>
          <p:cNvCxnSpPr>
            <a:cxnSpLocks/>
          </p:cNvCxnSpPr>
          <p:nvPr/>
        </p:nvCxnSpPr>
        <p:spPr>
          <a:xfrm>
            <a:off x="104619" y="4148304"/>
            <a:ext cx="36649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DA5FDCBC-788B-BD7B-3C78-B90662E9C1AF}"/>
              </a:ext>
            </a:extLst>
          </p:cNvPr>
          <p:cNvCxnSpPr>
            <a:cxnSpLocks/>
          </p:cNvCxnSpPr>
          <p:nvPr/>
        </p:nvCxnSpPr>
        <p:spPr>
          <a:xfrm>
            <a:off x="4783761" y="4113391"/>
            <a:ext cx="385683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943AC30E-BBCD-B419-3FD0-78F01EB39C1F}"/>
              </a:ext>
            </a:extLst>
          </p:cNvPr>
          <p:cNvCxnSpPr>
            <a:cxnSpLocks/>
          </p:cNvCxnSpPr>
          <p:nvPr/>
        </p:nvCxnSpPr>
        <p:spPr>
          <a:xfrm flipV="1">
            <a:off x="8842501" y="4425303"/>
            <a:ext cx="3343136" cy="21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882B8C8-C506-1A4E-5FCF-4853BBB83F2C}"/>
              </a:ext>
            </a:extLst>
          </p:cNvPr>
          <p:cNvSpPr txBox="1"/>
          <p:nvPr/>
        </p:nvSpPr>
        <p:spPr>
          <a:xfrm>
            <a:off x="360245" y="603302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83" name="CuadroTexto 82">
            <a:extLst>
              <a:ext uri="{FF2B5EF4-FFF2-40B4-BE49-F238E27FC236}">
                <a16:creationId xmlns:a16="http://schemas.microsoft.com/office/drawing/2014/main" id="{734988B9-4F03-44F3-097D-8FA07E3EF3B1}"/>
              </a:ext>
            </a:extLst>
          </p:cNvPr>
          <p:cNvSpPr txBox="1"/>
          <p:nvPr/>
        </p:nvSpPr>
        <p:spPr>
          <a:xfrm>
            <a:off x="1375231" y="6033026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84" name="CuadroTexto 83">
            <a:extLst>
              <a:ext uri="{FF2B5EF4-FFF2-40B4-BE49-F238E27FC236}">
                <a16:creationId xmlns:a16="http://schemas.microsoft.com/office/drawing/2014/main" id="{A71E6056-0D6C-F68E-3850-E0F2DE38F50E}"/>
              </a:ext>
            </a:extLst>
          </p:cNvPr>
          <p:cNvSpPr txBox="1"/>
          <p:nvPr/>
        </p:nvSpPr>
        <p:spPr>
          <a:xfrm>
            <a:off x="880396" y="6494476"/>
            <a:ext cx="75092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00</a:t>
            </a:r>
          </a:p>
        </p:txBody>
      </p:sp>
      <p:cxnSp>
        <p:nvCxnSpPr>
          <p:cNvPr id="85" name="Conector recto 84">
            <a:extLst>
              <a:ext uri="{FF2B5EF4-FFF2-40B4-BE49-F238E27FC236}">
                <a16:creationId xmlns:a16="http://schemas.microsoft.com/office/drawing/2014/main" id="{532A7D17-D741-51DB-F41A-F275B57D645C}"/>
              </a:ext>
            </a:extLst>
          </p:cNvPr>
          <p:cNvCxnSpPr>
            <a:cxnSpLocks/>
          </p:cNvCxnSpPr>
          <p:nvPr/>
        </p:nvCxnSpPr>
        <p:spPr>
          <a:xfrm>
            <a:off x="104619" y="4448805"/>
            <a:ext cx="36649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6" name="Conector recto 85">
            <a:extLst>
              <a:ext uri="{FF2B5EF4-FFF2-40B4-BE49-F238E27FC236}">
                <a16:creationId xmlns:a16="http://schemas.microsoft.com/office/drawing/2014/main" id="{92EF7BDE-8B94-1A95-2236-ED34B9BCF2A7}"/>
              </a:ext>
            </a:extLst>
          </p:cNvPr>
          <p:cNvCxnSpPr>
            <a:cxnSpLocks/>
          </p:cNvCxnSpPr>
          <p:nvPr/>
        </p:nvCxnSpPr>
        <p:spPr>
          <a:xfrm>
            <a:off x="4886429" y="4414612"/>
            <a:ext cx="385683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91E73DF9-F055-9E42-4882-598DE776D69E}"/>
              </a:ext>
            </a:extLst>
          </p:cNvPr>
          <p:cNvCxnSpPr>
            <a:cxnSpLocks/>
          </p:cNvCxnSpPr>
          <p:nvPr/>
        </p:nvCxnSpPr>
        <p:spPr>
          <a:xfrm flipV="1">
            <a:off x="8842501" y="4941447"/>
            <a:ext cx="3343136" cy="21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9" name="CuadroTexto 88">
            <a:extLst>
              <a:ext uri="{FF2B5EF4-FFF2-40B4-BE49-F238E27FC236}">
                <a16:creationId xmlns:a16="http://schemas.microsoft.com/office/drawing/2014/main" id="{0E7E4D09-14D3-62B5-E94E-66157228AED6}"/>
              </a:ext>
            </a:extLst>
          </p:cNvPr>
          <p:cNvSpPr txBox="1"/>
          <p:nvPr/>
        </p:nvSpPr>
        <p:spPr>
          <a:xfrm>
            <a:off x="4475083" y="60031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15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34D9400D-B0B8-0240-BED8-963DDAC16CC5}"/>
              </a:ext>
            </a:extLst>
          </p:cNvPr>
          <p:cNvSpPr txBox="1"/>
          <p:nvPr/>
        </p:nvSpPr>
        <p:spPr>
          <a:xfrm>
            <a:off x="5490069" y="6003177"/>
            <a:ext cx="7509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EB6ACF7E-1C53-408A-37BF-DA4CA6CE89A0}"/>
              </a:ext>
            </a:extLst>
          </p:cNvPr>
          <p:cNvSpPr txBox="1"/>
          <p:nvPr/>
        </p:nvSpPr>
        <p:spPr>
          <a:xfrm>
            <a:off x="4995234" y="6464627"/>
            <a:ext cx="750929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1.5</a:t>
            </a:r>
          </a:p>
        </p:txBody>
      </p: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id="{27CA5217-B549-D9DA-A5B8-2FA54A69ECC3}"/>
              </a:ext>
            </a:extLst>
          </p:cNvPr>
          <p:cNvCxnSpPr/>
          <p:nvPr/>
        </p:nvCxnSpPr>
        <p:spPr>
          <a:xfrm>
            <a:off x="3238524" y="5351213"/>
            <a:ext cx="1215794" cy="35324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697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63" grpId="0" animBg="1"/>
      <p:bldP spid="64" grpId="0" animBg="1"/>
      <p:bldP spid="66" grpId="0" animBg="1"/>
      <p:bldP spid="68" grpId="0" animBg="1"/>
      <p:bldP spid="70" grpId="0" animBg="1"/>
      <p:bldP spid="71" grpId="0" animBg="1"/>
      <p:bldP spid="72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EJERCICIOS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1-Elabore un método que reciba la dirección del primer nodo de una lista y un dato, borre de la lista todos los datos iguales al recibido.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11191" y="357338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Elabore un método que reciba un número entero N y forme una lista con cada uno de los dígitos del número.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211191" y="4705065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5505F47-20FD-455B-8905-CE95A80C00D6}"/>
              </a:ext>
            </a:extLst>
          </p:cNvPr>
          <p:cNvSpPr txBox="1"/>
          <p:nvPr/>
        </p:nvSpPr>
        <p:spPr>
          <a:xfrm>
            <a:off x="280178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1D04605-1B35-47CF-AEE7-107F0B57349A}"/>
              </a:ext>
            </a:extLst>
          </p:cNvPr>
          <p:cNvSpPr txBox="1"/>
          <p:nvPr/>
        </p:nvSpPr>
        <p:spPr>
          <a:xfrm>
            <a:off x="1295164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51F99458-D503-4204-AB2C-D83E8EB86B83}"/>
              </a:ext>
            </a:extLst>
          </p:cNvPr>
          <p:cNvSpPr txBox="1"/>
          <p:nvPr/>
        </p:nvSpPr>
        <p:spPr>
          <a:xfrm>
            <a:off x="674098" y="2995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8F7952E-1E06-4726-BB95-989E2CC10822}"/>
              </a:ext>
            </a:extLst>
          </p:cNvPr>
          <p:cNvSpPr txBox="1"/>
          <p:nvPr/>
        </p:nvSpPr>
        <p:spPr>
          <a:xfrm>
            <a:off x="2221617" y="25928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E727D01-2F1C-4C06-8FEA-3BDD30E8843A}"/>
              </a:ext>
            </a:extLst>
          </p:cNvPr>
          <p:cNvSpPr txBox="1"/>
          <p:nvPr/>
        </p:nvSpPr>
        <p:spPr>
          <a:xfrm>
            <a:off x="3236603" y="25928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B456E8-B40B-44A2-AEBC-5F6B1BB5C813}"/>
              </a:ext>
            </a:extLst>
          </p:cNvPr>
          <p:cNvSpPr txBox="1"/>
          <p:nvPr/>
        </p:nvSpPr>
        <p:spPr>
          <a:xfrm>
            <a:off x="4189561" y="259948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CB686411-0763-4299-80D7-F1415C71113C}"/>
              </a:ext>
            </a:extLst>
          </p:cNvPr>
          <p:cNvSpPr txBox="1"/>
          <p:nvPr/>
        </p:nvSpPr>
        <p:spPr>
          <a:xfrm>
            <a:off x="5204547" y="259948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D543CDCB-C960-41DA-9990-2C3A6CCAACB7}"/>
              </a:ext>
            </a:extLst>
          </p:cNvPr>
          <p:cNvSpPr txBox="1"/>
          <p:nvPr/>
        </p:nvSpPr>
        <p:spPr>
          <a:xfrm>
            <a:off x="6031629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0820D659-0C71-4337-B1F7-57C19C69F1C1}"/>
              </a:ext>
            </a:extLst>
          </p:cNvPr>
          <p:cNvSpPr txBox="1"/>
          <p:nvPr/>
        </p:nvSpPr>
        <p:spPr>
          <a:xfrm>
            <a:off x="7046615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3D5CD85-2D18-4785-BB5C-9C0526EA16F5}"/>
              </a:ext>
            </a:extLst>
          </p:cNvPr>
          <p:cNvSpPr txBox="1"/>
          <p:nvPr/>
        </p:nvSpPr>
        <p:spPr>
          <a:xfrm>
            <a:off x="8021334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158AED2-3A2A-476A-9B34-360C0F654417}"/>
              </a:ext>
            </a:extLst>
          </p:cNvPr>
          <p:cNvSpPr txBox="1"/>
          <p:nvPr/>
        </p:nvSpPr>
        <p:spPr>
          <a:xfrm>
            <a:off x="9036320" y="258623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74645632-AD2B-40AC-A211-D219D08FDF72}"/>
              </a:ext>
            </a:extLst>
          </p:cNvPr>
          <p:cNvSpPr txBox="1"/>
          <p:nvPr/>
        </p:nvSpPr>
        <p:spPr>
          <a:xfrm>
            <a:off x="10050847" y="25862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D95A2D6-9818-4353-A4B2-4644C94754CA}"/>
              </a:ext>
            </a:extLst>
          </p:cNvPr>
          <p:cNvSpPr txBox="1"/>
          <p:nvPr/>
        </p:nvSpPr>
        <p:spPr>
          <a:xfrm>
            <a:off x="11065834" y="2586232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6BEE5BBA-ED50-4C63-A6A3-5AF435A12FC8}"/>
              </a:ext>
            </a:extLst>
          </p:cNvPr>
          <p:cNvCxnSpPr/>
          <p:nvPr/>
        </p:nvCxnSpPr>
        <p:spPr>
          <a:xfrm>
            <a:off x="1745621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8FB9C97C-24F5-4091-9D67-EF214E44313C}"/>
              </a:ext>
            </a:extLst>
          </p:cNvPr>
          <p:cNvCxnSpPr/>
          <p:nvPr/>
        </p:nvCxnSpPr>
        <p:spPr>
          <a:xfrm>
            <a:off x="368706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0EA190CD-2E87-48B7-9EA3-7C5316D7DFEB}"/>
              </a:ext>
            </a:extLst>
          </p:cNvPr>
          <p:cNvCxnSpPr/>
          <p:nvPr/>
        </p:nvCxnSpPr>
        <p:spPr>
          <a:xfrm>
            <a:off x="5628500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1DD1DE4A-512A-485D-9334-97083B23D5E8}"/>
              </a:ext>
            </a:extLst>
          </p:cNvPr>
          <p:cNvCxnSpPr/>
          <p:nvPr/>
        </p:nvCxnSpPr>
        <p:spPr>
          <a:xfrm>
            <a:off x="7497072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FF8228BD-B1CC-4B2B-9710-D3FB3F65BF96}"/>
              </a:ext>
            </a:extLst>
          </p:cNvPr>
          <p:cNvCxnSpPr/>
          <p:nvPr/>
        </p:nvCxnSpPr>
        <p:spPr>
          <a:xfrm>
            <a:off x="9486777" y="2769704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2F352478-2487-4FBB-879A-A615FA7837BA}"/>
              </a:ext>
            </a:extLst>
          </p:cNvPr>
          <p:cNvSpPr txBox="1"/>
          <p:nvPr/>
        </p:nvSpPr>
        <p:spPr>
          <a:xfrm>
            <a:off x="2401792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4B303722-6757-497E-A871-53E01525B825}"/>
              </a:ext>
            </a:extLst>
          </p:cNvPr>
          <p:cNvSpPr txBox="1"/>
          <p:nvPr/>
        </p:nvSpPr>
        <p:spPr>
          <a:xfrm>
            <a:off x="4569791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3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FF0581A-6D72-48BA-8A78-35F710824527}"/>
              </a:ext>
            </a:extLst>
          </p:cNvPr>
          <p:cNvSpPr txBox="1"/>
          <p:nvPr/>
        </p:nvSpPr>
        <p:spPr>
          <a:xfrm>
            <a:off x="6391980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4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6CA0EB2-0CF6-4421-A019-C19F28C597FF}"/>
              </a:ext>
            </a:extLst>
          </p:cNvPr>
          <p:cNvSpPr txBox="1"/>
          <p:nvPr/>
        </p:nvSpPr>
        <p:spPr>
          <a:xfrm>
            <a:off x="8414824" y="29688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96BE482A-B17B-4BC4-A8A7-2716482F8734}"/>
              </a:ext>
            </a:extLst>
          </p:cNvPr>
          <p:cNvSpPr txBox="1"/>
          <p:nvPr/>
        </p:nvSpPr>
        <p:spPr>
          <a:xfrm>
            <a:off x="10736977" y="29953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id="{6E23B577-841D-4DFF-BC2A-18739CEA1209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119270" y="2769704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6DC9C135-B1BA-46C4-8430-5D9ACB536E52}"/>
              </a:ext>
            </a:extLst>
          </p:cNvPr>
          <p:cNvCxnSpPr>
            <a:cxnSpLocks/>
          </p:cNvCxnSpPr>
          <p:nvPr/>
        </p:nvCxnSpPr>
        <p:spPr>
          <a:xfrm>
            <a:off x="119270" y="2769704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7C5F47D-C497-4BCB-8DCE-C3EC53113A88}"/>
              </a:ext>
            </a:extLst>
          </p:cNvPr>
          <p:cNvSpPr txBox="1"/>
          <p:nvPr/>
        </p:nvSpPr>
        <p:spPr>
          <a:xfrm>
            <a:off x="-59165" y="2927133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548302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9003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85529" y="635266"/>
            <a:ext cx="5725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Manejo dinámico de memoria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C3CFDB4-48AE-467E-8406-C11AD0F07AB1}"/>
              </a:ext>
            </a:extLst>
          </p:cNvPr>
          <p:cNvSpPr txBox="1"/>
          <p:nvPr/>
        </p:nvSpPr>
        <p:spPr>
          <a:xfrm>
            <a:off x="5956852" y="425581"/>
            <a:ext cx="62809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A medida que se necesita memoria. </a:t>
            </a:r>
          </a:p>
          <a:p>
            <a:r>
              <a:rPr lang="es-CO" sz="3200" dirty="0"/>
              <a:t>Se pide Memoria</a:t>
            </a:r>
          </a:p>
        </p:txBody>
      </p:sp>
      <p:sp>
        <p:nvSpPr>
          <p:cNvPr id="5" name="Flecha: a la derecha 4">
            <a:extLst>
              <a:ext uri="{FF2B5EF4-FFF2-40B4-BE49-F238E27FC236}">
                <a16:creationId xmlns:a16="http://schemas.microsoft.com/office/drawing/2014/main" id="{9984CADC-164A-499A-A344-E9159B331946}"/>
              </a:ext>
            </a:extLst>
          </p:cNvPr>
          <p:cNvSpPr/>
          <p:nvPr/>
        </p:nvSpPr>
        <p:spPr>
          <a:xfrm>
            <a:off x="5446643" y="635265"/>
            <a:ext cx="464437" cy="584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9C7CC25-C181-4668-A316-6A86D0BA3E05}"/>
              </a:ext>
            </a:extLst>
          </p:cNvPr>
          <p:cNvSpPr txBox="1"/>
          <p:nvPr/>
        </p:nvSpPr>
        <p:spPr>
          <a:xfrm>
            <a:off x="185529" y="1533576"/>
            <a:ext cx="11542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>
                <a:solidFill>
                  <a:srgbClr val="FF0000"/>
                </a:solidFill>
              </a:rPr>
              <a:t>¿Cómo representar las estructuras de almacenamiento de datos de forma dinámica?</a:t>
            </a:r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0B5E9963-2B1E-4ACF-BD15-FEB7C5A3ECFD}"/>
              </a:ext>
            </a:extLst>
          </p:cNvPr>
          <p:cNvSpPr/>
          <p:nvPr/>
        </p:nvSpPr>
        <p:spPr>
          <a:xfrm>
            <a:off x="199085" y="3497963"/>
            <a:ext cx="2849219" cy="7023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600" b="1" dirty="0"/>
              <a:t>LISTAS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600C70-679B-4640-BA53-A50676CCF687}"/>
              </a:ext>
            </a:extLst>
          </p:cNvPr>
          <p:cNvSpPr txBox="1"/>
          <p:nvPr/>
        </p:nvSpPr>
        <p:spPr>
          <a:xfrm>
            <a:off x="4088906" y="2583694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Simplemente Ligada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B627F94-04C6-4996-949C-117992FDCB43}"/>
              </a:ext>
            </a:extLst>
          </p:cNvPr>
          <p:cNvSpPr txBox="1"/>
          <p:nvPr/>
        </p:nvSpPr>
        <p:spPr>
          <a:xfrm>
            <a:off x="4088906" y="4525137"/>
            <a:ext cx="6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Doblemente ligada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725587DD-6525-4785-9C51-A8DD5B8EA645}"/>
              </a:ext>
            </a:extLst>
          </p:cNvPr>
          <p:cNvSpPr txBox="1"/>
          <p:nvPr/>
        </p:nvSpPr>
        <p:spPr>
          <a:xfrm>
            <a:off x="4768081" y="3080040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con registro Cabeza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E1EBE3D0-B3DA-4681-A2DC-9F2F8E06E768}"/>
              </a:ext>
            </a:extLst>
          </p:cNvPr>
          <p:cNvSpPr txBox="1"/>
          <p:nvPr/>
        </p:nvSpPr>
        <p:spPr>
          <a:xfrm>
            <a:off x="4768081" y="3509591"/>
            <a:ext cx="6280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FD3917C-C2D2-40C6-ADC6-4D3BC5904CDB}"/>
              </a:ext>
            </a:extLst>
          </p:cNvPr>
          <p:cNvSpPr txBox="1"/>
          <p:nvPr/>
        </p:nvSpPr>
        <p:spPr>
          <a:xfrm>
            <a:off x="4768081" y="4002033"/>
            <a:ext cx="67745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Simplemente Ligada Circular con registro cabeza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93967AA2-4364-4206-9B7A-D6A1F1A110D3}"/>
              </a:ext>
            </a:extLst>
          </p:cNvPr>
          <p:cNvSpPr txBox="1"/>
          <p:nvPr/>
        </p:nvSpPr>
        <p:spPr>
          <a:xfrm>
            <a:off x="4814465" y="5087745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con registro Cabeza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F99C538E-89C9-428D-A007-B75563B40DA6}"/>
              </a:ext>
            </a:extLst>
          </p:cNvPr>
          <p:cNvSpPr txBox="1"/>
          <p:nvPr/>
        </p:nvSpPr>
        <p:spPr>
          <a:xfrm>
            <a:off x="4814465" y="5610060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1C7A63A-7B94-4B3E-A2BD-65548A2F297A}"/>
              </a:ext>
            </a:extLst>
          </p:cNvPr>
          <p:cNvSpPr txBox="1"/>
          <p:nvPr/>
        </p:nvSpPr>
        <p:spPr>
          <a:xfrm>
            <a:off x="4814465" y="6115754"/>
            <a:ext cx="677456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CO" sz="2400" dirty="0"/>
              <a:t>Doblemente Ligada Circular con registro cabeza</a:t>
            </a:r>
          </a:p>
        </p:txBody>
      </p:sp>
      <p:grpSp>
        <p:nvGrpSpPr>
          <p:cNvPr id="93" name="Grupo 92">
            <a:extLst>
              <a:ext uri="{FF2B5EF4-FFF2-40B4-BE49-F238E27FC236}">
                <a16:creationId xmlns:a16="http://schemas.microsoft.com/office/drawing/2014/main" id="{8E24CC3A-2CE8-4BCC-BE66-D5A0844B9940}"/>
              </a:ext>
            </a:extLst>
          </p:cNvPr>
          <p:cNvGrpSpPr/>
          <p:nvPr/>
        </p:nvGrpSpPr>
        <p:grpSpPr>
          <a:xfrm>
            <a:off x="3048304" y="2862470"/>
            <a:ext cx="1040602" cy="2014330"/>
            <a:chOff x="3048304" y="2862470"/>
            <a:chExt cx="1040602" cy="2014330"/>
          </a:xfrm>
        </p:grpSpPr>
        <p:cxnSp>
          <p:nvCxnSpPr>
            <p:cNvPr id="87" name="Conector recto 86">
              <a:extLst>
                <a:ext uri="{FF2B5EF4-FFF2-40B4-BE49-F238E27FC236}">
                  <a16:creationId xmlns:a16="http://schemas.microsoft.com/office/drawing/2014/main" id="{E5D52C34-DC0A-427A-A75F-D40ADB0A27A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684104" y="286247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ector recto 88">
              <a:extLst>
                <a:ext uri="{FF2B5EF4-FFF2-40B4-BE49-F238E27FC236}">
                  <a16:creationId xmlns:a16="http://schemas.microsoft.com/office/drawing/2014/main" id="{9FE25C35-5D80-478A-8919-58581E23B7CB}"/>
                </a:ext>
              </a:extLst>
            </p:cNvPr>
            <p:cNvCxnSpPr/>
            <p:nvPr/>
          </p:nvCxnSpPr>
          <p:spPr>
            <a:xfrm>
              <a:off x="3684104" y="2862470"/>
              <a:ext cx="0" cy="20143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Conector recto 89">
              <a:extLst>
                <a:ext uri="{FF2B5EF4-FFF2-40B4-BE49-F238E27FC236}">
                  <a16:creationId xmlns:a16="http://schemas.microsoft.com/office/drawing/2014/main" id="{F28BE4AA-8E98-4BA9-B29D-74F0250D170F}"/>
                </a:ext>
              </a:extLst>
            </p:cNvPr>
            <p:cNvCxnSpPr/>
            <p:nvPr/>
          </p:nvCxnSpPr>
          <p:spPr>
            <a:xfrm flipH="1" flipV="1">
              <a:off x="3678089" y="4876440"/>
              <a:ext cx="404802" cy="36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Conector recto 91">
              <a:extLst>
                <a:ext uri="{FF2B5EF4-FFF2-40B4-BE49-F238E27FC236}">
                  <a16:creationId xmlns:a16="http://schemas.microsoft.com/office/drawing/2014/main" id="{D95E7BFC-92BE-4943-96EC-49E3386CF67A}"/>
                </a:ext>
              </a:extLst>
            </p:cNvPr>
            <p:cNvCxnSpPr>
              <a:stCxn id="9" idx="3"/>
            </p:cNvCxnSpPr>
            <p:nvPr/>
          </p:nvCxnSpPr>
          <p:spPr>
            <a:xfrm flipV="1">
              <a:off x="3048304" y="3849145"/>
              <a:ext cx="629785" cy="1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Bocadillo nube: nube 93">
            <a:extLst>
              <a:ext uri="{FF2B5EF4-FFF2-40B4-BE49-F238E27FC236}">
                <a16:creationId xmlns:a16="http://schemas.microsoft.com/office/drawing/2014/main" id="{30E4BF23-7346-475D-9189-EF39AE4C70B4}"/>
              </a:ext>
            </a:extLst>
          </p:cNvPr>
          <p:cNvSpPr/>
          <p:nvPr/>
        </p:nvSpPr>
        <p:spPr>
          <a:xfrm>
            <a:off x="199085" y="4525137"/>
            <a:ext cx="3086232" cy="191002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/>
              <a:t>Una </a:t>
            </a:r>
            <a:r>
              <a:rPr lang="es-CO" sz="2400" b="1" dirty="0"/>
              <a:t>LISTA</a:t>
            </a:r>
            <a:r>
              <a:rPr lang="es-CO" sz="2400" dirty="0"/>
              <a:t> es un Conjunto de Uno o más Nodos</a:t>
            </a:r>
          </a:p>
        </p:txBody>
      </p:sp>
      <p:sp>
        <p:nvSpPr>
          <p:cNvPr id="95" name="Flecha: hacia abajo 94">
            <a:extLst>
              <a:ext uri="{FF2B5EF4-FFF2-40B4-BE49-F238E27FC236}">
                <a16:creationId xmlns:a16="http://schemas.microsoft.com/office/drawing/2014/main" id="{723EACF5-ED1E-45A7-AD4A-03CCAE73FA39}"/>
              </a:ext>
            </a:extLst>
          </p:cNvPr>
          <p:cNvSpPr/>
          <p:nvPr/>
        </p:nvSpPr>
        <p:spPr>
          <a:xfrm>
            <a:off x="1232457" y="4243675"/>
            <a:ext cx="589717" cy="44691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5189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7" grpId="0"/>
      <p:bldP spid="9" grpId="0" animBg="1"/>
      <p:bldP spid="11" grpId="0"/>
      <p:bldP spid="13" grpId="0"/>
      <p:bldP spid="15" grpId="0"/>
      <p:bldP spid="17" grpId="0"/>
      <p:bldP spid="19" grpId="0"/>
      <p:bldP spid="20" grpId="0" animBg="1"/>
      <p:bldP spid="23" grpId="0" animBg="1"/>
      <p:bldP spid="34" grpId="0" animBg="1"/>
      <p:bldP spid="94" grpId="0" animBg="1"/>
      <p:bldP spid="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FA65043-3F89-4DCE-81F9-DE8FD56C0959}"/>
              </a:ext>
            </a:extLst>
          </p:cNvPr>
          <p:cNvSpPr txBox="1"/>
          <p:nvPr/>
        </p:nvSpPr>
        <p:spPr>
          <a:xfrm>
            <a:off x="220576" y="1143788"/>
            <a:ext cx="35725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>
                <a:solidFill>
                  <a:srgbClr val="FF0000"/>
                </a:solidFill>
              </a:rPr>
              <a:t>Nodos o Dirección: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91AA01E3-8FBF-4B10-A95F-9F23D721522D}"/>
              </a:ext>
            </a:extLst>
          </p:cNvPr>
          <p:cNvSpPr txBox="1"/>
          <p:nvPr/>
        </p:nvSpPr>
        <p:spPr>
          <a:xfrm>
            <a:off x="3793081" y="1205343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Su forma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B7B598C8-F1EE-486E-9F9E-3E14F80DD82E}"/>
              </a:ext>
            </a:extLst>
          </p:cNvPr>
          <p:cNvGrpSpPr/>
          <p:nvPr/>
        </p:nvGrpSpPr>
        <p:grpSpPr>
          <a:xfrm>
            <a:off x="2354142" y="1826281"/>
            <a:ext cx="1438939" cy="369332"/>
            <a:chOff x="2354142" y="1826281"/>
            <a:chExt cx="1438939" cy="369332"/>
          </a:xfrm>
        </p:grpSpPr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124D6DF1-C13C-4902-A19B-CC6EBD8C32B4}"/>
                </a:ext>
              </a:extLst>
            </p:cNvPr>
            <p:cNvSpPr txBox="1"/>
            <p:nvPr/>
          </p:nvSpPr>
          <p:spPr>
            <a:xfrm>
              <a:off x="2354142" y="182628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8D42BB29-9E85-4009-898B-AC5B9539A438}"/>
                </a:ext>
              </a:extLst>
            </p:cNvPr>
            <p:cNvSpPr txBox="1"/>
            <p:nvPr/>
          </p:nvSpPr>
          <p:spPr>
            <a:xfrm>
              <a:off x="3369128" y="182628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128736" y="26868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Información, Dato (Registro)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3973824" y="2700060"/>
            <a:ext cx="1194524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</a:t>
            </a:r>
          </a:p>
        </p:txBody>
      </p:sp>
      <p:grpSp>
        <p:nvGrpSpPr>
          <p:cNvPr id="4" name="Grupo 3">
            <a:extLst>
              <a:ext uri="{FF2B5EF4-FFF2-40B4-BE49-F238E27FC236}">
                <a16:creationId xmlns:a16="http://schemas.microsoft.com/office/drawing/2014/main" id="{660BA3DC-EBA8-4C13-925B-DEF1C1B839DE}"/>
              </a:ext>
            </a:extLst>
          </p:cNvPr>
          <p:cNvGrpSpPr/>
          <p:nvPr/>
        </p:nvGrpSpPr>
        <p:grpSpPr>
          <a:xfrm>
            <a:off x="2405479" y="1904929"/>
            <a:ext cx="456991" cy="1043489"/>
            <a:chOff x="2405479" y="1904929"/>
            <a:chExt cx="456991" cy="1043489"/>
          </a:xfrm>
        </p:grpSpPr>
        <p:sp>
          <p:nvSpPr>
            <p:cNvPr id="12" name="Elipse 11">
              <a:extLst>
                <a:ext uri="{FF2B5EF4-FFF2-40B4-BE49-F238E27FC236}">
                  <a16:creationId xmlns:a16="http://schemas.microsoft.com/office/drawing/2014/main" id="{466B83CB-079E-492E-88C9-33EA3C7AE512}"/>
                </a:ext>
              </a:extLst>
            </p:cNvPr>
            <p:cNvSpPr/>
            <p:nvPr/>
          </p:nvSpPr>
          <p:spPr>
            <a:xfrm>
              <a:off x="2728329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20" name="Conector recto 19">
              <a:extLst>
                <a:ext uri="{FF2B5EF4-FFF2-40B4-BE49-F238E27FC236}">
                  <a16:creationId xmlns:a16="http://schemas.microsoft.com/office/drawing/2014/main" id="{43C55BE7-D0D0-4929-ACC3-095F8619B577}"/>
                </a:ext>
              </a:extLst>
            </p:cNvPr>
            <p:cNvCxnSpPr>
              <a:cxnSpLocks/>
            </p:cNvCxnSpPr>
            <p:nvPr/>
          </p:nvCxnSpPr>
          <p:spPr>
            <a:xfrm>
              <a:off x="2795399" y="199726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de flecha 37">
              <a:extLst>
                <a:ext uri="{FF2B5EF4-FFF2-40B4-BE49-F238E27FC236}">
                  <a16:creationId xmlns:a16="http://schemas.microsoft.com/office/drawing/2014/main" id="{6D7031D0-3EB2-42DE-9980-8C06A4D111DE}"/>
                </a:ext>
              </a:extLst>
            </p:cNvPr>
            <p:cNvCxnSpPr>
              <a:endCxn id="23" idx="3"/>
            </p:cNvCxnSpPr>
            <p:nvPr/>
          </p:nvCxnSpPr>
          <p:spPr>
            <a:xfrm flipH="1">
              <a:off x="2405479" y="2948418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DA4EC724-1FC5-4C7E-B913-DDBECB10D70D}"/>
              </a:ext>
            </a:extLst>
          </p:cNvPr>
          <p:cNvGrpSpPr/>
          <p:nvPr/>
        </p:nvGrpSpPr>
        <p:grpSpPr>
          <a:xfrm>
            <a:off x="3514033" y="1904929"/>
            <a:ext cx="459791" cy="1063369"/>
            <a:chOff x="3514033" y="1904929"/>
            <a:chExt cx="459791" cy="1063369"/>
          </a:xfrm>
        </p:grpSpPr>
        <p:sp>
          <p:nvSpPr>
            <p:cNvPr id="13" name="Elipse 12">
              <a:extLst>
                <a:ext uri="{FF2B5EF4-FFF2-40B4-BE49-F238E27FC236}">
                  <a16:creationId xmlns:a16="http://schemas.microsoft.com/office/drawing/2014/main" id="{129182B1-0074-4DE6-A571-994D4419BF74}"/>
                </a:ext>
              </a:extLst>
            </p:cNvPr>
            <p:cNvSpPr/>
            <p:nvPr/>
          </p:nvSpPr>
          <p:spPr>
            <a:xfrm>
              <a:off x="3514033" y="1904929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68" name="Conector recto 67">
              <a:extLst>
                <a:ext uri="{FF2B5EF4-FFF2-40B4-BE49-F238E27FC236}">
                  <a16:creationId xmlns:a16="http://schemas.microsoft.com/office/drawing/2014/main" id="{F657757B-8672-4020-8DB4-CC688680BD8F}"/>
                </a:ext>
              </a:extLst>
            </p:cNvPr>
            <p:cNvCxnSpPr>
              <a:cxnSpLocks/>
            </p:cNvCxnSpPr>
            <p:nvPr/>
          </p:nvCxnSpPr>
          <p:spPr>
            <a:xfrm>
              <a:off x="3583902" y="2017142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Conector recto de flecha 72">
              <a:extLst>
                <a:ext uri="{FF2B5EF4-FFF2-40B4-BE49-F238E27FC236}">
                  <a16:creationId xmlns:a16="http://schemas.microsoft.com/office/drawing/2014/main" id="{12BB2916-78A2-42B4-94A8-C8979667AB9A}"/>
                </a:ext>
              </a:extLst>
            </p:cNvPr>
            <p:cNvCxnSpPr>
              <a:endCxn id="33" idx="1"/>
            </p:cNvCxnSpPr>
            <p:nvPr/>
          </p:nvCxnSpPr>
          <p:spPr>
            <a:xfrm flipV="1">
              <a:off x="3583902" y="2961670"/>
              <a:ext cx="389922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Flecha: a la derecha 73">
            <a:extLst>
              <a:ext uri="{FF2B5EF4-FFF2-40B4-BE49-F238E27FC236}">
                <a16:creationId xmlns:a16="http://schemas.microsoft.com/office/drawing/2014/main" id="{03CA3800-FD27-4F6F-8CAC-185AF03AF281}"/>
              </a:ext>
            </a:extLst>
          </p:cNvPr>
          <p:cNvSpPr/>
          <p:nvPr/>
        </p:nvSpPr>
        <p:spPr>
          <a:xfrm>
            <a:off x="3973824" y="1904929"/>
            <a:ext cx="1194524" cy="2719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5263995" y="1749337"/>
            <a:ext cx="3572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Nuestra Configuración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EC7520C-D627-495B-B0E2-3FB320429FEF}"/>
              </a:ext>
            </a:extLst>
          </p:cNvPr>
          <p:cNvGrpSpPr/>
          <p:nvPr/>
        </p:nvGrpSpPr>
        <p:grpSpPr>
          <a:xfrm>
            <a:off x="7807412" y="2734057"/>
            <a:ext cx="1438939" cy="369332"/>
            <a:chOff x="7807412" y="2734057"/>
            <a:chExt cx="1438939" cy="369332"/>
          </a:xfrm>
        </p:grpSpPr>
        <p:sp>
          <p:nvSpPr>
            <p:cNvPr id="77" name="CuadroTexto 76">
              <a:extLst>
                <a:ext uri="{FF2B5EF4-FFF2-40B4-BE49-F238E27FC236}">
                  <a16:creationId xmlns:a16="http://schemas.microsoft.com/office/drawing/2014/main" id="{D3B41B3E-9575-492C-B66F-9D95FDC9416B}"/>
                </a:ext>
              </a:extLst>
            </p:cNvPr>
            <p:cNvSpPr txBox="1"/>
            <p:nvPr/>
          </p:nvSpPr>
          <p:spPr>
            <a:xfrm>
              <a:off x="7807412" y="273405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  <p:sp>
          <p:nvSpPr>
            <p:cNvPr id="78" name="CuadroTexto 77">
              <a:extLst>
                <a:ext uri="{FF2B5EF4-FFF2-40B4-BE49-F238E27FC236}">
                  <a16:creationId xmlns:a16="http://schemas.microsoft.com/office/drawing/2014/main" id="{DBF7C160-10A4-44F1-A4B9-8F7DF9E0AAEC}"/>
                </a:ext>
              </a:extLst>
            </p:cNvPr>
            <p:cNvSpPr txBox="1"/>
            <p:nvPr/>
          </p:nvSpPr>
          <p:spPr>
            <a:xfrm>
              <a:off x="8822398" y="273405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lang="es-CO" dirty="0"/>
            </a:p>
          </p:txBody>
        </p:sp>
      </p:grp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5582006" y="3594584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INFO: Información</a:t>
            </a:r>
          </a:p>
        </p:txBody>
      </p:sp>
      <p:sp>
        <p:nvSpPr>
          <p:cNvPr id="84" name="Rectángulo: esquinas redondeadas 83">
            <a:extLst>
              <a:ext uri="{FF2B5EF4-FFF2-40B4-BE49-F238E27FC236}">
                <a16:creationId xmlns:a16="http://schemas.microsoft.com/office/drawing/2014/main" id="{FFFAA509-FD4D-46B1-B8FA-E3F9A1E51AF5}"/>
              </a:ext>
            </a:extLst>
          </p:cNvPr>
          <p:cNvSpPr/>
          <p:nvPr/>
        </p:nvSpPr>
        <p:spPr>
          <a:xfrm>
            <a:off x="9427093" y="3607836"/>
            <a:ext cx="1901896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CO" dirty="0"/>
              <a:t>Liga:  Dirección</a:t>
            </a:r>
          </a:p>
        </p:txBody>
      </p:sp>
      <p:grpSp>
        <p:nvGrpSpPr>
          <p:cNvPr id="11" name="Grupo 10">
            <a:extLst>
              <a:ext uri="{FF2B5EF4-FFF2-40B4-BE49-F238E27FC236}">
                <a16:creationId xmlns:a16="http://schemas.microsoft.com/office/drawing/2014/main" id="{BDFE3F3A-79C9-49F1-BE83-4F70A3D39393}"/>
              </a:ext>
            </a:extLst>
          </p:cNvPr>
          <p:cNvGrpSpPr/>
          <p:nvPr/>
        </p:nvGrpSpPr>
        <p:grpSpPr>
          <a:xfrm>
            <a:off x="7858749" y="2812705"/>
            <a:ext cx="456991" cy="1043489"/>
            <a:chOff x="7858749" y="2812705"/>
            <a:chExt cx="456991" cy="1043489"/>
          </a:xfrm>
        </p:grpSpPr>
        <p:sp>
          <p:nvSpPr>
            <p:cNvPr id="79" name="Elipse 78">
              <a:extLst>
                <a:ext uri="{FF2B5EF4-FFF2-40B4-BE49-F238E27FC236}">
                  <a16:creationId xmlns:a16="http://schemas.microsoft.com/office/drawing/2014/main" id="{2F3C106F-6A4F-4866-9211-3CC365DEA572}"/>
                </a:ext>
              </a:extLst>
            </p:cNvPr>
            <p:cNvSpPr/>
            <p:nvPr/>
          </p:nvSpPr>
          <p:spPr>
            <a:xfrm>
              <a:off x="8181599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1" name="Conector recto 80">
              <a:extLst>
                <a:ext uri="{FF2B5EF4-FFF2-40B4-BE49-F238E27FC236}">
                  <a16:creationId xmlns:a16="http://schemas.microsoft.com/office/drawing/2014/main" id="{6283C563-4D4B-4B17-B1C9-B297C35BCEF0}"/>
                </a:ext>
              </a:extLst>
            </p:cNvPr>
            <p:cNvCxnSpPr>
              <a:cxnSpLocks/>
            </p:cNvCxnSpPr>
            <p:nvPr/>
          </p:nvCxnSpPr>
          <p:spPr>
            <a:xfrm>
              <a:off x="8248669" y="290503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Conector recto de flecha 84">
              <a:extLst>
                <a:ext uri="{FF2B5EF4-FFF2-40B4-BE49-F238E27FC236}">
                  <a16:creationId xmlns:a16="http://schemas.microsoft.com/office/drawing/2014/main" id="{A46F1217-5062-4C5A-A288-51A04BA0708B}"/>
                </a:ext>
              </a:extLst>
            </p:cNvPr>
            <p:cNvCxnSpPr>
              <a:endCxn id="82" idx="3"/>
            </p:cNvCxnSpPr>
            <p:nvPr/>
          </p:nvCxnSpPr>
          <p:spPr>
            <a:xfrm flipH="1">
              <a:off x="7858749" y="3856194"/>
              <a:ext cx="3899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upo 13">
            <a:extLst>
              <a:ext uri="{FF2B5EF4-FFF2-40B4-BE49-F238E27FC236}">
                <a16:creationId xmlns:a16="http://schemas.microsoft.com/office/drawing/2014/main" id="{4B8667B4-14A2-44EC-AA40-D424022AA2D0}"/>
              </a:ext>
            </a:extLst>
          </p:cNvPr>
          <p:cNvGrpSpPr/>
          <p:nvPr/>
        </p:nvGrpSpPr>
        <p:grpSpPr>
          <a:xfrm>
            <a:off x="8967303" y="2812705"/>
            <a:ext cx="459790" cy="1063369"/>
            <a:chOff x="8967303" y="2812705"/>
            <a:chExt cx="459790" cy="1063369"/>
          </a:xfrm>
        </p:grpSpPr>
        <p:sp>
          <p:nvSpPr>
            <p:cNvPr id="80" name="Elipse 79">
              <a:extLst>
                <a:ext uri="{FF2B5EF4-FFF2-40B4-BE49-F238E27FC236}">
                  <a16:creationId xmlns:a16="http://schemas.microsoft.com/office/drawing/2014/main" id="{9CE99EB6-38A6-48F8-82E6-AF87189360C0}"/>
                </a:ext>
              </a:extLst>
            </p:cNvPr>
            <p:cNvSpPr/>
            <p:nvPr/>
          </p:nvSpPr>
          <p:spPr>
            <a:xfrm>
              <a:off x="8967303" y="2812705"/>
              <a:ext cx="134141" cy="18466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cxnSp>
          <p:nvCxnSpPr>
            <p:cNvPr id="83" name="Conector recto 82">
              <a:extLst>
                <a:ext uri="{FF2B5EF4-FFF2-40B4-BE49-F238E27FC236}">
                  <a16:creationId xmlns:a16="http://schemas.microsoft.com/office/drawing/2014/main" id="{E30C4E5D-EEA9-4C64-A8FE-62CA39FABD4B}"/>
                </a:ext>
              </a:extLst>
            </p:cNvPr>
            <p:cNvCxnSpPr>
              <a:cxnSpLocks/>
            </p:cNvCxnSpPr>
            <p:nvPr/>
          </p:nvCxnSpPr>
          <p:spPr>
            <a:xfrm>
              <a:off x="9037172" y="2924918"/>
              <a:ext cx="0" cy="95115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ector recto de flecha 85">
              <a:extLst>
                <a:ext uri="{FF2B5EF4-FFF2-40B4-BE49-F238E27FC236}">
                  <a16:creationId xmlns:a16="http://schemas.microsoft.com/office/drawing/2014/main" id="{BB8E7C06-7AFE-48E0-B0D3-E32B82AD054C}"/>
                </a:ext>
              </a:extLst>
            </p:cNvPr>
            <p:cNvCxnSpPr>
              <a:cxnSpLocks/>
              <a:endCxn id="84" idx="1"/>
            </p:cNvCxnSpPr>
            <p:nvPr/>
          </p:nvCxnSpPr>
          <p:spPr>
            <a:xfrm flipV="1">
              <a:off x="9037172" y="3869446"/>
              <a:ext cx="389921" cy="662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8315740" y="3223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0F</a:t>
            </a:r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CC97E709-65E6-4030-9FAA-30E96977EBC8}"/>
              </a:ext>
            </a:extLst>
          </p:cNvPr>
          <p:cNvSpPr txBox="1"/>
          <p:nvPr/>
        </p:nvSpPr>
        <p:spPr>
          <a:xfrm>
            <a:off x="7538581" y="4297138"/>
            <a:ext cx="2561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Dirección de Memoria donde esta alojado el nodo</a:t>
            </a:r>
          </a:p>
        </p:txBody>
      </p:sp>
      <p:sp>
        <p:nvSpPr>
          <p:cNvPr id="92" name="Flecha: hacia abajo 91">
            <a:extLst>
              <a:ext uri="{FF2B5EF4-FFF2-40B4-BE49-F238E27FC236}">
                <a16:creationId xmlns:a16="http://schemas.microsoft.com/office/drawing/2014/main" id="{0F5FE760-90DD-43E2-8A8C-D89585221F84}"/>
              </a:ext>
            </a:extLst>
          </p:cNvPr>
          <p:cNvSpPr/>
          <p:nvPr/>
        </p:nvSpPr>
        <p:spPr>
          <a:xfrm>
            <a:off x="8575259" y="3621088"/>
            <a:ext cx="177802" cy="695926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3" grpId="0" animBg="1"/>
      <p:bldP spid="33" grpId="0" animBg="1"/>
      <p:bldP spid="74" grpId="0" animBg="1"/>
      <p:bldP spid="76" grpId="0"/>
      <p:bldP spid="82" grpId="0" animBg="1"/>
      <p:bldP spid="84" grpId="0" animBg="1"/>
      <p:bldP spid="90" grpId="0"/>
      <p:bldP spid="91" grpId="0"/>
      <p:bldP spid="9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4033" y="-1426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Conceptos Básicos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51FC1C04-37E5-4B44-B99B-B7B2282D2D53}"/>
              </a:ext>
            </a:extLst>
          </p:cNvPr>
          <p:cNvGrpSpPr/>
          <p:nvPr/>
        </p:nvGrpSpPr>
        <p:grpSpPr>
          <a:xfrm>
            <a:off x="119270" y="1563757"/>
            <a:ext cx="160908" cy="1219200"/>
            <a:chOff x="119270" y="1563757"/>
            <a:chExt cx="160908" cy="1219200"/>
          </a:xfrm>
        </p:grpSpPr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id="{A7EEC492-6597-4CB0-B4A9-F603EA630E7E}"/>
                </a:ext>
              </a:extLst>
            </p:cNvPr>
            <p:cNvCxnSpPr>
              <a:stCxn id="77" idx="1"/>
            </p:cNvCxnSpPr>
            <p:nvPr/>
          </p:nvCxnSpPr>
          <p:spPr>
            <a:xfrm flipH="1" flipV="1">
              <a:off x="119270" y="1563757"/>
              <a:ext cx="160908" cy="119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de flecha 35">
              <a:extLst>
                <a:ext uri="{FF2B5EF4-FFF2-40B4-BE49-F238E27FC236}">
                  <a16:creationId xmlns:a16="http://schemas.microsoft.com/office/drawing/2014/main" id="{763A23FF-9EDB-47EA-9C0F-B9340DF9FD37}"/>
                </a:ext>
              </a:extLst>
            </p:cNvPr>
            <p:cNvCxnSpPr/>
            <p:nvPr/>
          </p:nvCxnSpPr>
          <p:spPr>
            <a:xfrm>
              <a:off x="119270" y="1563757"/>
              <a:ext cx="0" cy="12192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6675" y="2753140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P=</a:t>
            </a:r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01C8A403-DEF5-45A3-9979-F60AB144A3C9}"/>
              </a:ext>
            </a:extLst>
          </p:cNvPr>
          <p:cNvSpPr txBox="1"/>
          <p:nvPr/>
        </p:nvSpPr>
        <p:spPr>
          <a:xfrm>
            <a:off x="561484" y="2809457"/>
            <a:ext cx="330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Primer nodo de la Lista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38B5491-066D-4D86-8F38-E508C70307C4}"/>
              </a:ext>
            </a:extLst>
          </p:cNvPr>
          <p:cNvSpPr txBox="1"/>
          <p:nvPr/>
        </p:nvSpPr>
        <p:spPr>
          <a:xfrm>
            <a:off x="4202169" y="2782957"/>
            <a:ext cx="25623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err="1"/>
              <a:t>Dirección^.campo</a:t>
            </a:r>
            <a:endParaRPr lang="es-CO" sz="2400" dirty="0"/>
          </a:p>
        </p:txBody>
      </p:sp>
      <p:sp>
        <p:nvSpPr>
          <p:cNvPr id="48" name="Abrir llave 47">
            <a:extLst>
              <a:ext uri="{FF2B5EF4-FFF2-40B4-BE49-F238E27FC236}">
                <a16:creationId xmlns:a16="http://schemas.microsoft.com/office/drawing/2014/main" id="{2A8601C7-073D-43DA-B576-E16902631E3D}"/>
              </a:ext>
            </a:extLst>
          </p:cNvPr>
          <p:cNvSpPr/>
          <p:nvPr/>
        </p:nvSpPr>
        <p:spPr>
          <a:xfrm>
            <a:off x="6554882" y="2430689"/>
            <a:ext cx="325753" cy="1219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CCAF3864-30B0-4664-8068-0E8A5B3CF6FF}"/>
              </a:ext>
            </a:extLst>
          </p:cNvPr>
          <p:cNvSpPr txBox="1"/>
          <p:nvPr/>
        </p:nvSpPr>
        <p:spPr>
          <a:xfrm>
            <a:off x="6764539" y="2377690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INFO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3C99201B-1ED5-4BB7-906A-D2B95345B186}"/>
              </a:ext>
            </a:extLst>
          </p:cNvPr>
          <p:cNvSpPr txBox="1"/>
          <p:nvPr/>
        </p:nvSpPr>
        <p:spPr>
          <a:xfrm>
            <a:off x="6764538" y="3022345"/>
            <a:ext cx="10783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LIGA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16D92DD5-3C0B-4801-B213-289E4A0482FD}"/>
              </a:ext>
            </a:extLst>
          </p:cNvPr>
          <p:cNvSpPr txBox="1"/>
          <p:nvPr/>
        </p:nvSpPr>
        <p:spPr>
          <a:xfrm>
            <a:off x="8165581" y="2716379"/>
            <a:ext cx="3522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Dirección^.info = “Javier”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0322A6E-346F-4429-BFDC-940EEB15B170}"/>
              </a:ext>
            </a:extLst>
          </p:cNvPr>
          <p:cNvSpPr txBox="1"/>
          <p:nvPr/>
        </p:nvSpPr>
        <p:spPr>
          <a:xfrm>
            <a:off x="129042" y="342073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Otra Forma: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0ECF12A6-5FDE-448D-B31A-9D0EC50D9C05}"/>
              </a:ext>
            </a:extLst>
          </p:cNvPr>
          <p:cNvSpPr txBox="1"/>
          <p:nvPr/>
        </p:nvSpPr>
        <p:spPr>
          <a:xfrm>
            <a:off x="2727570" y="3545709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Campo (dirección) = “Javier”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DA638A2-82B7-42C4-B446-2D39600BA8A0}"/>
              </a:ext>
            </a:extLst>
          </p:cNvPr>
          <p:cNvSpPr txBox="1"/>
          <p:nvPr/>
        </p:nvSpPr>
        <p:spPr>
          <a:xfrm>
            <a:off x="2677745" y="4053800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 = “Javier”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9EC93DFE-C33F-4616-9121-F4EF49A1889D}"/>
              </a:ext>
            </a:extLst>
          </p:cNvPr>
          <p:cNvSpPr txBox="1"/>
          <p:nvPr/>
        </p:nvSpPr>
        <p:spPr>
          <a:xfrm>
            <a:off x="2677745" y="4644402"/>
            <a:ext cx="3714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Liga(x) =  Dirección</a:t>
            </a:r>
          </a:p>
        </p:txBody>
      </p: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  <p:bldP spid="46" grpId="0"/>
      <p:bldP spid="48" grpId="0" animBg="1"/>
      <p:bldP spid="50" grpId="0"/>
      <p:bldP spid="51" grpId="0"/>
      <p:bldP spid="52" grpId="0"/>
      <p:bldP spid="58" grpId="0"/>
      <p:bldP spid="62" grpId="0"/>
      <p:bldP spid="64" grpId="0"/>
      <p:bldP spid="6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Simplemente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4" y="608476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Recorrer la Lista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D3B41B3E-9575-492C-B66F-9D95FDC9416B}"/>
              </a:ext>
            </a:extLst>
          </p:cNvPr>
          <p:cNvSpPr txBox="1"/>
          <p:nvPr/>
        </p:nvSpPr>
        <p:spPr>
          <a:xfrm>
            <a:off x="280178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DBF7C160-10A4-44F1-A4B9-8F7DF9E0AAEC}"/>
              </a:ext>
            </a:extLst>
          </p:cNvPr>
          <p:cNvSpPr txBox="1"/>
          <p:nvPr/>
        </p:nvSpPr>
        <p:spPr>
          <a:xfrm>
            <a:off x="1295164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1E6C418-8971-4A67-94D2-D69D589754AC}"/>
              </a:ext>
            </a:extLst>
          </p:cNvPr>
          <p:cNvSpPr txBox="1"/>
          <p:nvPr/>
        </p:nvSpPr>
        <p:spPr>
          <a:xfrm>
            <a:off x="674098" y="178937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01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8D4C4E8-C241-47EA-8ED1-03809032DFAB}"/>
              </a:ext>
            </a:extLst>
          </p:cNvPr>
          <p:cNvSpPr txBox="1"/>
          <p:nvPr/>
        </p:nvSpPr>
        <p:spPr>
          <a:xfrm>
            <a:off x="2221617" y="13869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099E5B7-8A23-40A9-84EF-982D335A1DED}"/>
              </a:ext>
            </a:extLst>
          </p:cNvPr>
          <p:cNvSpPr txBox="1"/>
          <p:nvPr/>
        </p:nvSpPr>
        <p:spPr>
          <a:xfrm>
            <a:off x="3236603" y="138691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04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2D133DF-7577-4D23-B8B7-26D1BA956B98}"/>
              </a:ext>
            </a:extLst>
          </p:cNvPr>
          <p:cNvSpPr txBox="1"/>
          <p:nvPr/>
        </p:nvSpPr>
        <p:spPr>
          <a:xfrm>
            <a:off x="4189561" y="139354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DBAE144-8ABE-4ABB-8875-192DF4AE499E}"/>
              </a:ext>
            </a:extLst>
          </p:cNvPr>
          <p:cNvSpPr txBox="1"/>
          <p:nvPr/>
        </p:nvSpPr>
        <p:spPr>
          <a:xfrm>
            <a:off x="5204547" y="139354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03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2AED48E-74B7-44BB-8856-C61ED9008F9A}"/>
              </a:ext>
            </a:extLst>
          </p:cNvPr>
          <p:cNvSpPr txBox="1"/>
          <p:nvPr/>
        </p:nvSpPr>
        <p:spPr>
          <a:xfrm>
            <a:off x="6031629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EAD7464-DA53-4C7E-AD13-7E9A5AF29FA0}"/>
              </a:ext>
            </a:extLst>
          </p:cNvPr>
          <p:cNvSpPr txBox="1"/>
          <p:nvPr/>
        </p:nvSpPr>
        <p:spPr>
          <a:xfrm>
            <a:off x="7046615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05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8021334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9036320" y="138028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06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9D93681-0093-4CC4-AF03-CC54613EB955}"/>
              </a:ext>
            </a:extLst>
          </p:cNvPr>
          <p:cNvSpPr txBox="1"/>
          <p:nvPr/>
        </p:nvSpPr>
        <p:spPr>
          <a:xfrm>
            <a:off x="10050847" y="138028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3763063-C9D8-4CFC-B7A9-6FEFBC7406FF}"/>
              </a:ext>
            </a:extLst>
          </p:cNvPr>
          <p:cNvSpPr txBox="1"/>
          <p:nvPr/>
        </p:nvSpPr>
        <p:spPr>
          <a:xfrm>
            <a:off x="11065834" y="1380285"/>
            <a:ext cx="741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NULL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1745621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368706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5628500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de flecha 54">
            <a:extLst>
              <a:ext uri="{FF2B5EF4-FFF2-40B4-BE49-F238E27FC236}">
                <a16:creationId xmlns:a16="http://schemas.microsoft.com/office/drawing/2014/main" id="{2FF4DBDC-5F43-4A1E-9204-C3F52872D376}"/>
              </a:ext>
            </a:extLst>
          </p:cNvPr>
          <p:cNvCxnSpPr/>
          <p:nvPr/>
        </p:nvCxnSpPr>
        <p:spPr>
          <a:xfrm>
            <a:off x="7497072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B1160012-A445-490D-8814-B74E2CB672CC}"/>
              </a:ext>
            </a:extLst>
          </p:cNvPr>
          <p:cNvCxnSpPr/>
          <p:nvPr/>
        </p:nvCxnSpPr>
        <p:spPr>
          <a:xfrm>
            <a:off x="9486777" y="15637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535FA20-9A1F-4DDB-9854-13903B089098}"/>
              </a:ext>
            </a:extLst>
          </p:cNvPr>
          <p:cNvSpPr txBox="1"/>
          <p:nvPr/>
        </p:nvSpPr>
        <p:spPr>
          <a:xfrm>
            <a:off x="2401792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02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B672553E-64F2-4011-A0A7-344682B846C3}"/>
              </a:ext>
            </a:extLst>
          </p:cNvPr>
          <p:cNvSpPr txBox="1"/>
          <p:nvPr/>
        </p:nvSpPr>
        <p:spPr>
          <a:xfrm>
            <a:off x="4569791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04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E772FC58-8E69-48F7-BF2F-FB5772FB8029}"/>
              </a:ext>
            </a:extLst>
          </p:cNvPr>
          <p:cNvSpPr txBox="1"/>
          <p:nvPr/>
        </p:nvSpPr>
        <p:spPr>
          <a:xfrm>
            <a:off x="6391980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03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8414824" y="17628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A64E98D4-4370-45F0-9A91-07BF3BEA568A}"/>
              </a:ext>
            </a:extLst>
          </p:cNvPr>
          <p:cNvSpPr txBox="1"/>
          <p:nvPr/>
        </p:nvSpPr>
        <p:spPr>
          <a:xfrm>
            <a:off x="10736977" y="17893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A7EEC492-6597-4CB0-B4A9-F603EA630E7E}"/>
              </a:ext>
            </a:extLst>
          </p:cNvPr>
          <p:cNvCxnSpPr>
            <a:stCxn id="77" idx="1"/>
          </p:cNvCxnSpPr>
          <p:nvPr/>
        </p:nvCxnSpPr>
        <p:spPr>
          <a:xfrm flipH="1" flipV="1">
            <a:off x="119270" y="1563757"/>
            <a:ext cx="160908" cy="119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63A23FF-9EDB-47EA-9C0F-B9340DF9FD37}"/>
              </a:ext>
            </a:extLst>
          </p:cNvPr>
          <p:cNvCxnSpPr>
            <a:cxnSpLocks/>
          </p:cNvCxnSpPr>
          <p:nvPr/>
        </p:nvCxnSpPr>
        <p:spPr>
          <a:xfrm>
            <a:off x="119270" y="1563757"/>
            <a:ext cx="9772" cy="22561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45789B3-325C-431C-88DF-34BAC5FC41FE}"/>
              </a:ext>
            </a:extLst>
          </p:cNvPr>
          <p:cNvSpPr txBox="1"/>
          <p:nvPr/>
        </p:nvSpPr>
        <p:spPr>
          <a:xfrm>
            <a:off x="-59165" y="1721186"/>
            <a:ext cx="7060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b="1" dirty="0"/>
              <a:t>P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B96AA21-AC91-4149-855D-B1A7BDD6ED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3" y="2923860"/>
            <a:ext cx="3546905" cy="2832025"/>
          </a:xfrm>
          <a:prstGeom prst="rect">
            <a:avLst/>
          </a:prstGeom>
        </p:spPr>
      </p:pic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4437499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6799413" y="3242489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798652" y="232960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394549E-2527-4E38-BC9E-46C7E69C08D6}"/>
              </a:ext>
            </a:extLst>
          </p:cNvPr>
          <p:cNvSpPr txBox="1"/>
          <p:nvPr/>
        </p:nvSpPr>
        <p:spPr>
          <a:xfrm>
            <a:off x="5912732" y="379245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A5AFD312-069F-4F43-8254-96EC65B5ECA3}"/>
              </a:ext>
            </a:extLst>
          </p:cNvPr>
          <p:cNvSpPr txBox="1"/>
          <p:nvPr/>
        </p:nvSpPr>
        <p:spPr>
          <a:xfrm>
            <a:off x="6792789" y="3792455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3AD05B6E-0570-48C1-A774-C888607710C3}"/>
              </a:ext>
            </a:extLst>
          </p:cNvPr>
          <p:cNvSpPr txBox="1"/>
          <p:nvPr/>
        </p:nvSpPr>
        <p:spPr>
          <a:xfrm>
            <a:off x="5906105" y="42894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04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9384150-EEBC-403C-842A-3AEF23F947B3}"/>
              </a:ext>
            </a:extLst>
          </p:cNvPr>
          <p:cNvSpPr txBox="1"/>
          <p:nvPr/>
        </p:nvSpPr>
        <p:spPr>
          <a:xfrm>
            <a:off x="6786162" y="4289413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30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73CEE44-F3FA-4E71-AE65-DBD64373C144}"/>
              </a:ext>
            </a:extLst>
          </p:cNvPr>
          <p:cNvSpPr txBox="1"/>
          <p:nvPr/>
        </p:nvSpPr>
        <p:spPr>
          <a:xfrm>
            <a:off x="5892856" y="479299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01D9EB5-BC5A-4B9B-A7A9-477426B47CB2}"/>
              </a:ext>
            </a:extLst>
          </p:cNvPr>
          <p:cNvSpPr txBox="1"/>
          <p:nvPr/>
        </p:nvSpPr>
        <p:spPr>
          <a:xfrm>
            <a:off x="6772913" y="4792994"/>
            <a:ext cx="43602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BE6E2851-35B4-47CB-854C-54EF19B26C29}"/>
              </a:ext>
            </a:extLst>
          </p:cNvPr>
          <p:cNvSpPr txBox="1"/>
          <p:nvPr/>
        </p:nvSpPr>
        <p:spPr>
          <a:xfrm>
            <a:off x="5879604" y="5362839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05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BCF42CF6-4525-42A2-B92E-46ACAE058E72}"/>
              </a:ext>
            </a:extLst>
          </p:cNvPr>
          <p:cNvSpPr txBox="1"/>
          <p:nvPr/>
        </p:nvSpPr>
        <p:spPr>
          <a:xfrm>
            <a:off x="6759661" y="5362839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60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BC4BEC20-333B-417B-BE2E-CBAD103BD0B1}"/>
              </a:ext>
            </a:extLst>
          </p:cNvPr>
          <p:cNvSpPr txBox="1"/>
          <p:nvPr/>
        </p:nvSpPr>
        <p:spPr>
          <a:xfrm>
            <a:off x="5866350" y="5853171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06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5DA440D9-E5F3-4564-AC21-C0DE2BDCC962}"/>
              </a:ext>
            </a:extLst>
          </p:cNvPr>
          <p:cNvSpPr txBox="1"/>
          <p:nvPr/>
        </p:nvSpPr>
        <p:spPr>
          <a:xfrm>
            <a:off x="6746407" y="5853171"/>
            <a:ext cx="43602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70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8AB99DDC-D91A-48C6-A561-8E0EC07218A3}"/>
              </a:ext>
            </a:extLst>
          </p:cNvPr>
          <p:cNvSpPr txBox="1"/>
          <p:nvPr/>
        </p:nvSpPr>
        <p:spPr>
          <a:xfrm>
            <a:off x="5868041" y="6330597"/>
            <a:ext cx="64216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12" grpId="0" animBg="1"/>
      <p:bldP spid="13" grpId="0" animBg="1"/>
      <p:bldP spid="20" grpId="0" animBg="1"/>
      <p:bldP spid="23" grpId="0" animBg="1"/>
      <p:bldP spid="31" grpId="0" animBg="1"/>
      <p:bldP spid="32" grpId="0" animBg="1"/>
      <p:bldP spid="34" grpId="0" animBg="1"/>
      <p:bldP spid="3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559013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</a:t>
            </a:r>
          </a:p>
        </p:txBody>
      </p: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E44A270F-B28D-49FD-AFB2-ECF4F499EE07}"/>
              </a:ext>
            </a:extLst>
          </p:cNvPr>
          <p:cNvGrpSpPr/>
          <p:nvPr/>
        </p:nvGrpSpPr>
        <p:grpSpPr>
          <a:xfrm>
            <a:off x="5397943" y="3684446"/>
            <a:ext cx="1438939" cy="369332"/>
            <a:chOff x="5397943" y="3684446"/>
            <a:chExt cx="1438939" cy="369332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397943" y="368444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12929" y="368444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</p:grp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91433" y="40670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6645239-F205-4E5A-857B-A1B122BAF608}"/>
              </a:ext>
            </a:extLst>
          </p:cNvPr>
          <p:cNvSpPr txBox="1"/>
          <p:nvPr/>
        </p:nvSpPr>
        <p:spPr>
          <a:xfrm>
            <a:off x="4527741" y="10524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s-CO" dirty="0"/>
          </a:p>
        </p:txBody>
      </p:sp>
      <p:grpSp>
        <p:nvGrpSpPr>
          <p:cNvPr id="103" name="Grupo 102">
            <a:extLst>
              <a:ext uri="{FF2B5EF4-FFF2-40B4-BE49-F238E27FC236}">
                <a16:creationId xmlns:a16="http://schemas.microsoft.com/office/drawing/2014/main" id="{55933FBC-07BB-42A8-89E0-E7C770D53420}"/>
              </a:ext>
            </a:extLst>
          </p:cNvPr>
          <p:cNvGrpSpPr/>
          <p:nvPr/>
        </p:nvGrpSpPr>
        <p:grpSpPr>
          <a:xfrm>
            <a:off x="1942029" y="616964"/>
            <a:ext cx="3106318" cy="867308"/>
            <a:chOff x="1942029" y="616964"/>
            <a:chExt cx="3106318" cy="867308"/>
          </a:xfrm>
        </p:grpSpPr>
        <p:sp>
          <p:nvSpPr>
            <p:cNvPr id="26" name="CuadroTexto 25">
              <a:extLst>
                <a:ext uri="{FF2B5EF4-FFF2-40B4-BE49-F238E27FC236}">
                  <a16:creationId xmlns:a16="http://schemas.microsoft.com/office/drawing/2014/main" id="{E772FC58-8E69-48F7-BF2F-FB5772FB8029}"/>
                </a:ext>
              </a:extLst>
            </p:cNvPr>
            <p:cNvSpPr txBox="1"/>
            <p:nvPr/>
          </p:nvSpPr>
          <p:spPr>
            <a:xfrm>
              <a:off x="2848599" y="649282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1</a:t>
              </a:r>
            </a:p>
          </p:txBody>
        </p:sp>
        <p:sp>
          <p:nvSpPr>
            <p:cNvPr id="5" name="CuadroTexto 4">
              <a:extLst>
                <a:ext uri="{FF2B5EF4-FFF2-40B4-BE49-F238E27FC236}">
                  <a16:creationId xmlns:a16="http://schemas.microsoft.com/office/drawing/2014/main" id="{239A8240-E004-4DE4-88ED-FDC8466EF997}"/>
                </a:ext>
              </a:extLst>
            </p:cNvPr>
            <p:cNvSpPr txBox="1"/>
            <p:nvPr/>
          </p:nvSpPr>
          <p:spPr>
            <a:xfrm>
              <a:off x="2841374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id="{CDC5A0E0-9FF3-41DE-B4F8-459A0352AD1D}"/>
                </a:ext>
              </a:extLst>
            </p:cNvPr>
            <p:cNvSpPr txBox="1"/>
            <p:nvPr/>
          </p:nvSpPr>
          <p:spPr>
            <a:xfrm>
              <a:off x="3265327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id="{59C57FB1-3A61-4596-8E8D-59EC156CF480}"/>
                </a:ext>
              </a:extLst>
            </p:cNvPr>
            <p:cNvSpPr txBox="1"/>
            <p:nvPr/>
          </p:nvSpPr>
          <p:spPr>
            <a:xfrm>
              <a:off x="3687060" y="104389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40</a:t>
              </a:r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id="{D155BC53-F9D7-4CBC-8F59-56E33FDFABDA}"/>
                </a:ext>
              </a:extLst>
            </p:cNvPr>
            <p:cNvSpPr txBox="1"/>
            <p:nvPr/>
          </p:nvSpPr>
          <p:spPr>
            <a:xfrm>
              <a:off x="4108793" y="1047302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95B9B895-B551-4EFC-B233-AE475AB9D7FC}"/>
                </a:ext>
              </a:extLst>
            </p:cNvPr>
            <p:cNvSpPr txBox="1"/>
            <p:nvPr/>
          </p:nvSpPr>
          <p:spPr>
            <a:xfrm>
              <a:off x="1942029" y="899497"/>
              <a:ext cx="107831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O" sz="3200" b="1" dirty="0" err="1"/>
                <a:t>Vec</a:t>
              </a:r>
              <a:endParaRPr lang="es-CO" sz="3200" b="1" dirty="0"/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A2683D79-E828-43D1-B334-3CB2CE903FE2}"/>
                </a:ext>
              </a:extLst>
            </p:cNvPr>
            <p:cNvSpPr txBox="1"/>
            <p:nvPr/>
          </p:nvSpPr>
          <p:spPr>
            <a:xfrm>
              <a:off x="3266719" y="659046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2</a:t>
              </a: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1ED0EEE0-3C71-4C28-9A94-D71E41465144}"/>
                </a:ext>
              </a:extLst>
            </p:cNvPr>
            <p:cNvSpPr txBox="1"/>
            <p:nvPr/>
          </p:nvSpPr>
          <p:spPr>
            <a:xfrm>
              <a:off x="3692893" y="655635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3</a:t>
              </a:r>
            </a:p>
          </p:txBody>
        </p:sp>
        <p:sp>
          <p:nvSpPr>
            <p:cNvPr id="29" name="CuadroTexto 28">
              <a:extLst>
                <a:ext uri="{FF2B5EF4-FFF2-40B4-BE49-F238E27FC236}">
                  <a16:creationId xmlns:a16="http://schemas.microsoft.com/office/drawing/2014/main" id="{B571C983-CB6D-4FD7-A7BD-F1DFE3FEBCD0}"/>
                </a:ext>
              </a:extLst>
            </p:cNvPr>
            <p:cNvSpPr txBox="1"/>
            <p:nvPr/>
          </p:nvSpPr>
          <p:spPr>
            <a:xfrm>
              <a:off x="4110185" y="663390"/>
              <a:ext cx="42395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4</a:t>
              </a:r>
            </a:p>
          </p:txBody>
        </p:sp>
        <p:sp>
          <p:nvSpPr>
            <p:cNvPr id="32" name="CuadroTexto 31">
              <a:extLst>
                <a:ext uri="{FF2B5EF4-FFF2-40B4-BE49-F238E27FC236}">
                  <a16:creationId xmlns:a16="http://schemas.microsoft.com/office/drawing/2014/main" id="{F56D8632-A30C-407F-9838-5208A7AE052E}"/>
                </a:ext>
              </a:extLst>
            </p:cNvPr>
            <p:cNvSpPr txBox="1"/>
            <p:nvPr/>
          </p:nvSpPr>
          <p:spPr>
            <a:xfrm>
              <a:off x="4320769" y="616964"/>
              <a:ext cx="7275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=N</a:t>
              </a:r>
            </a:p>
          </p:txBody>
        </p:sp>
      </p:grp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6409853" y="730219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6717758" y="1134815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89023A45-AF31-4872-AF1A-2495146F7F71}"/>
              </a:ext>
            </a:extLst>
          </p:cNvPr>
          <p:cNvCxnSpPr/>
          <p:nvPr/>
        </p:nvCxnSpPr>
        <p:spPr>
          <a:xfrm>
            <a:off x="3899036" y="1292977"/>
            <a:ext cx="0" cy="543096"/>
          </a:xfrm>
          <a:prstGeom prst="straightConnector1">
            <a:avLst/>
          </a:prstGeom>
          <a:ln w="38100">
            <a:solidFill>
              <a:schemeClr val="accent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Elipse 40">
            <a:extLst>
              <a:ext uri="{FF2B5EF4-FFF2-40B4-BE49-F238E27FC236}">
                <a16:creationId xmlns:a16="http://schemas.microsoft.com/office/drawing/2014/main" id="{27230E17-080D-478C-987C-6D8680975E9C}"/>
              </a:ext>
            </a:extLst>
          </p:cNvPr>
          <p:cNvSpPr/>
          <p:nvPr/>
        </p:nvSpPr>
        <p:spPr>
          <a:xfrm>
            <a:off x="3647785" y="1850488"/>
            <a:ext cx="502501" cy="5269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/>
              <a:t>3</a:t>
            </a:r>
          </a:p>
        </p:txBody>
      </p:sp>
      <p:sp>
        <p:nvSpPr>
          <p:cNvPr id="68" name="Flecha: curvada hacia arriba 67">
            <a:extLst>
              <a:ext uri="{FF2B5EF4-FFF2-40B4-BE49-F238E27FC236}">
                <a16:creationId xmlns:a16="http://schemas.microsoft.com/office/drawing/2014/main" id="{40F5E625-844A-4EA2-B330-0BB4BCF188F1}"/>
              </a:ext>
            </a:extLst>
          </p:cNvPr>
          <p:cNvSpPr/>
          <p:nvPr/>
        </p:nvSpPr>
        <p:spPr>
          <a:xfrm>
            <a:off x="3899035" y="1421814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70" name="Flecha: curvada hacia arriba 69">
            <a:extLst>
              <a:ext uri="{FF2B5EF4-FFF2-40B4-BE49-F238E27FC236}">
                <a16:creationId xmlns:a16="http://schemas.microsoft.com/office/drawing/2014/main" id="{FA5430B4-65C0-424A-B7C8-1359423BC659}"/>
              </a:ext>
            </a:extLst>
          </p:cNvPr>
          <p:cNvSpPr/>
          <p:nvPr/>
        </p:nvSpPr>
        <p:spPr>
          <a:xfrm>
            <a:off x="4431083" y="1454988"/>
            <a:ext cx="532049" cy="22550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grpSp>
        <p:nvGrpSpPr>
          <p:cNvPr id="104" name="Grupo 103">
            <a:extLst>
              <a:ext uri="{FF2B5EF4-FFF2-40B4-BE49-F238E27FC236}">
                <a16:creationId xmlns:a16="http://schemas.microsoft.com/office/drawing/2014/main" id="{8AB6B1AC-AA4C-4192-AB9F-7919021A44D0}"/>
              </a:ext>
            </a:extLst>
          </p:cNvPr>
          <p:cNvGrpSpPr/>
          <p:nvPr/>
        </p:nvGrpSpPr>
        <p:grpSpPr>
          <a:xfrm>
            <a:off x="2221617" y="2374198"/>
            <a:ext cx="7421071" cy="910507"/>
            <a:chOff x="2221617" y="2374198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21617" y="238082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36603" y="238082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89561" y="23874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04547" y="23874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31629" y="23741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46615" y="23741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85847" y="24139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00834" y="2413953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/>
            <p:nvPr/>
          </p:nvCxnSpPr>
          <p:spPr>
            <a:xfrm>
              <a:off x="368706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/>
            <p:nvPr/>
          </p:nvCxnSpPr>
          <p:spPr>
            <a:xfrm>
              <a:off x="5628500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/>
            <p:nvPr/>
          </p:nvCxnSpPr>
          <p:spPr>
            <a:xfrm>
              <a:off x="7497072" y="255767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01792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69791" y="27832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71977" y="282304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73700" y="271189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21C7B2B-6E04-41A1-A5AB-F5405EAE2CFB}"/>
              </a:ext>
            </a:extLst>
          </p:cNvPr>
          <p:cNvSpPr txBox="1"/>
          <p:nvPr/>
        </p:nvSpPr>
        <p:spPr>
          <a:xfrm>
            <a:off x="311469" y="238082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E7E361AA-7298-427D-9741-F2BCEE284EAD}"/>
              </a:ext>
            </a:extLst>
          </p:cNvPr>
          <p:cNvSpPr txBox="1"/>
          <p:nvPr/>
        </p:nvSpPr>
        <p:spPr>
          <a:xfrm>
            <a:off x="337973" y="286920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99479" y="3116013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12537578-9E1A-49D9-A91B-F640B09CC1B0}"/>
              </a:ext>
            </a:extLst>
          </p:cNvPr>
          <p:cNvGrpSpPr/>
          <p:nvPr/>
        </p:nvGrpSpPr>
        <p:grpSpPr>
          <a:xfrm>
            <a:off x="1589937" y="3647043"/>
            <a:ext cx="3799700" cy="864125"/>
            <a:chOff x="1589937" y="3647043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89937" y="36470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04923" y="36470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57881" y="3653671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72867" y="3653671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/>
            <p:nvPr/>
          </p:nvCxnSpPr>
          <p:spPr>
            <a:xfrm>
              <a:off x="305538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/>
            <p:nvPr/>
          </p:nvCxnSpPr>
          <p:spPr>
            <a:xfrm>
              <a:off x="4996820" y="3823888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70112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38111" y="404950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82" name="CuadroTexto 81">
            <a:extLst>
              <a:ext uri="{FF2B5EF4-FFF2-40B4-BE49-F238E27FC236}">
                <a16:creationId xmlns:a16="http://schemas.microsoft.com/office/drawing/2014/main" id="{8BDEE8DC-A991-43EE-8EBC-2CF0AE486ED3}"/>
              </a:ext>
            </a:extLst>
          </p:cNvPr>
          <p:cNvSpPr txBox="1"/>
          <p:nvPr/>
        </p:nvSpPr>
        <p:spPr>
          <a:xfrm>
            <a:off x="6717757" y="155191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grpSp>
        <p:nvGrpSpPr>
          <p:cNvPr id="110" name="Grupo 109">
            <a:extLst>
              <a:ext uri="{FF2B5EF4-FFF2-40B4-BE49-F238E27FC236}">
                <a16:creationId xmlns:a16="http://schemas.microsoft.com/office/drawing/2014/main" id="{195BC226-C3DF-421F-8B2A-5AF4DABF0B97}"/>
              </a:ext>
            </a:extLst>
          </p:cNvPr>
          <p:cNvGrpSpPr/>
          <p:nvPr/>
        </p:nvGrpSpPr>
        <p:grpSpPr>
          <a:xfrm>
            <a:off x="55841" y="4329653"/>
            <a:ext cx="1438939" cy="369332"/>
            <a:chOff x="55841" y="4329653"/>
            <a:chExt cx="1438939" cy="369332"/>
          </a:xfrm>
        </p:grpSpPr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55841" y="432965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70827" y="432965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</p:grp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49761" y="47387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/>
          <p:nvPr/>
        </p:nvCxnSpPr>
        <p:spPr>
          <a:xfrm>
            <a:off x="1521284" y="45131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Bocadillo nube: nube 96">
            <a:extLst>
              <a:ext uri="{FF2B5EF4-FFF2-40B4-BE49-F238E27FC236}">
                <a16:creationId xmlns:a16="http://schemas.microsoft.com/office/drawing/2014/main" id="{A52BCCF9-4439-4624-9542-EDA600BE7073}"/>
              </a:ext>
            </a:extLst>
          </p:cNvPr>
          <p:cNvSpPr/>
          <p:nvPr/>
        </p:nvSpPr>
        <p:spPr>
          <a:xfrm>
            <a:off x="1383390" y="4518775"/>
            <a:ext cx="10432177" cy="233922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400" dirty="0">
                <a:solidFill>
                  <a:schemeClr val="tx1"/>
                </a:solidFill>
              </a:rPr>
              <a:t>New(X):  Si pedimos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Nuevo(X)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X: Dirección de Memoria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FREE(X):  cuando se libera memoria </a:t>
            </a:r>
          </a:p>
          <a:p>
            <a:pPr algn="ctr"/>
            <a:r>
              <a:rPr lang="es-CO" sz="2400" dirty="0">
                <a:solidFill>
                  <a:schemeClr val="tx1"/>
                </a:solidFill>
              </a:rPr>
              <a:t>Libere(X)</a:t>
            </a:r>
          </a:p>
        </p:txBody>
      </p: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 animBg="1"/>
      <p:bldP spid="33" grpId="0"/>
      <p:bldP spid="34" grpId="0"/>
      <p:bldP spid="41" grpId="0" animBg="1"/>
      <p:bldP spid="68" grpId="0" animBg="1"/>
      <p:bldP spid="70" grpId="0" animBg="1"/>
      <p:bldP spid="72" grpId="0" animBg="1"/>
      <p:bldP spid="74" grpId="0" animBg="1"/>
      <p:bldP spid="82" grpId="0"/>
      <p:bldP spid="95" grpId="0"/>
      <p:bldP spid="9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837017" y="-26207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1278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Nota:</a:t>
            </a:r>
          </a:p>
        </p:txBody>
      </p:sp>
      <p:grpSp>
        <p:nvGrpSpPr>
          <p:cNvPr id="56" name="Grupo 55">
            <a:extLst>
              <a:ext uri="{FF2B5EF4-FFF2-40B4-BE49-F238E27FC236}">
                <a16:creationId xmlns:a16="http://schemas.microsoft.com/office/drawing/2014/main" id="{2B0E4BE3-3D4B-4648-98DE-55F1E82515CF}"/>
              </a:ext>
            </a:extLst>
          </p:cNvPr>
          <p:cNvGrpSpPr/>
          <p:nvPr/>
        </p:nvGrpSpPr>
        <p:grpSpPr>
          <a:xfrm>
            <a:off x="66475" y="3728220"/>
            <a:ext cx="9586847" cy="2826208"/>
            <a:chOff x="66475" y="3728220"/>
            <a:chExt cx="9586847" cy="2826208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232251" y="3734847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47237" y="3734847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200195" y="37414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215181" y="37414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6042263" y="372822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57249" y="372822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07</a:t>
              </a:r>
            </a:p>
          </p:txBody>
        </p:sp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C0F4141A-99AB-49BE-9256-7F2C62AE13BB}"/>
                </a:ext>
              </a:extLst>
            </p:cNvPr>
            <p:cNvSpPr txBox="1"/>
            <p:nvPr/>
          </p:nvSpPr>
          <p:spPr>
            <a:xfrm>
              <a:off x="5408577" y="503846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35</a:t>
              </a:r>
            </a:p>
          </p:txBody>
        </p:sp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A95B8A3A-BC63-4209-B006-BCA006DE0145}"/>
                </a:ext>
              </a:extLst>
            </p:cNvPr>
            <p:cNvSpPr txBox="1"/>
            <p:nvPr/>
          </p:nvSpPr>
          <p:spPr>
            <a:xfrm>
              <a:off x="6423563" y="503846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96481" y="37679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911468" y="3767975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9769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639134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507706" y="3911692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412426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80425" y="4137307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7" name="CuadroTexto 26">
              <a:extLst>
                <a:ext uri="{FF2B5EF4-FFF2-40B4-BE49-F238E27FC236}">
                  <a16:creationId xmlns:a16="http://schemas.microsoft.com/office/drawing/2014/main" id="{A9E7D78E-54AC-498D-A265-647ECAEFE90E}"/>
                </a:ext>
              </a:extLst>
            </p:cNvPr>
            <p:cNvSpPr txBox="1"/>
            <p:nvPr/>
          </p:nvSpPr>
          <p:spPr>
            <a:xfrm>
              <a:off x="5802067" y="542105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06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82611" y="417706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84334" y="4065912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  <p:cxnSp>
          <p:nvCxnSpPr>
            <p:cNvPr id="81" name="Conector recto de flecha 80">
              <a:extLst>
                <a:ext uri="{FF2B5EF4-FFF2-40B4-BE49-F238E27FC236}">
                  <a16:creationId xmlns:a16="http://schemas.microsoft.com/office/drawing/2014/main" id="{84E8FEE3-0A27-4DB3-8871-81709968057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610113" y="4470035"/>
              <a:ext cx="12071" cy="439496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600571" y="500106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615557" y="500106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68515" y="500769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83501" y="500769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6601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5007454" y="5177910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80746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48745" y="540352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93" name="CuadroTexto 92">
              <a:extLst>
                <a:ext uri="{FF2B5EF4-FFF2-40B4-BE49-F238E27FC236}">
                  <a16:creationId xmlns:a16="http://schemas.microsoft.com/office/drawing/2014/main" id="{78E445CE-F525-4CE0-839B-DCB6C179AC98}"/>
                </a:ext>
              </a:extLst>
            </p:cNvPr>
            <p:cNvSpPr txBox="1"/>
            <p:nvPr/>
          </p:nvSpPr>
          <p:spPr>
            <a:xfrm>
              <a:off x="66475" y="5683675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94" name="CuadroTexto 93">
              <a:extLst>
                <a:ext uri="{FF2B5EF4-FFF2-40B4-BE49-F238E27FC236}">
                  <a16:creationId xmlns:a16="http://schemas.microsoft.com/office/drawing/2014/main" id="{462B50BE-504B-47BC-99B3-0755713F850F}"/>
                </a:ext>
              </a:extLst>
            </p:cNvPr>
            <p:cNvSpPr txBox="1"/>
            <p:nvPr/>
          </p:nvSpPr>
          <p:spPr>
            <a:xfrm>
              <a:off x="1081461" y="5683675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01</a:t>
              </a:r>
            </a:p>
          </p:txBody>
        </p:sp>
        <p:sp>
          <p:nvSpPr>
            <p:cNvPr id="95" name="CuadroTexto 94">
              <a:extLst>
                <a:ext uri="{FF2B5EF4-FFF2-40B4-BE49-F238E27FC236}">
                  <a16:creationId xmlns:a16="http://schemas.microsoft.com/office/drawing/2014/main" id="{6224C880-00C2-41B3-A744-0D4BD922F52D}"/>
                </a:ext>
              </a:extLst>
            </p:cNvPr>
            <p:cNvSpPr txBox="1"/>
            <p:nvPr/>
          </p:nvSpPr>
          <p:spPr>
            <a:xfrm>
              <a:off x="460395" y="6092763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09</a:t>
              </a:r>
            </a:p>
          </p:txBody>
        </p:sp>
        <p:cxnSp>
          <p:nvCxnSpPr>
            <p:cNvPr id="96" name="Conector recto de flecha 95">
              <a:extLst>
                <a:ext uri="{FF2B5EF4-FFF2-40B4-BE49-F238E27FC236}">
                  <a16:creationId xmlns:a16="http://schemas.microsoft.com/office/drawing/2014/main" id="{010B2015-6043-49FF-A3E8-CBC64AAB83BA}"/>
                </a:ext>
              </a:extLst>
            </p:cNvPr>
            <p:cNvCxnSpPr>
              <a:cxnSpLocks/>
            </p:cNvCxnSpPr>
            <p:nvPr/>
          </p:nvCxnSpPr>
          <p:spPr>
            <a:xfrm>
              <a:off x="1531918" y="5867147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2221617" y="681679"/>
            <a:ext cx="95939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Para insertar se debe guardar la dirección anterior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4DA557FB-48D8-4AF9-BA78-43EA9F38F525}"/>
              </a:ext>
            </a:extLst>
          </p:cNvPr>
          <p:cNvSpPr txBox="1"/>
          <p:nvPr/>
        </p:nvSpPr>
        <p:spPr>
          <a:xfrm>
            <a:off x="2246564" y="127122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Buscar donde Insertar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212247" y="1480792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2221617" y="1872090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9886" y="1203312"/>
            <a:ext cx="3851294" cy="2225677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76443" y="4177062"/>
            <a:ext cx="2450269" cy="2506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uadroTexto 14">
            <a:extLst>
              <a:ext uri="{FF2B5EF4-FFF2-40B4-BE49-F238E27FC236}">
                <a16:creationId xmlns:a16="http://schemas.microsoft.com/office/drawing/2014/main" id="{C0F4141A-99AB-49BE-9256-7F2C62AE13BB}"/>
              </a:ext>
            </a:extLst>
          </p:cNvPr>
          <p:cNvSpPr txBox="1"/>
          <p:nvPr/>
        </p:nvSpPr>
        <p:spPr>
          <a:xfrm>
            <a:off x="5363064" y="165059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A95B8A3A-BC63-4209-B006-BCA006DE0145}"/>
              </a:ext>
            </a:extLst>
          </p:cNvPr>
          <p:cNvSpPr txBox="1"/>
          <p:nvPr/>
        </p:nvSpPr>
        <p:spPr>
          <a:xfrm>
            <a:off x="6378050" y="165059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02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A9E7D78E-54AC-498D-A265-647ECAEFE90E}"/>
              </a:ext>
            </a:extLst>
          </p:cNvPr>
          <p:cNvSpPr txBox="1"/>
          <p:nvPr/>
        </p:nvSpPr>
        <p:spPr>
          <a:xfrm>
            <a:off x="5756554" y="20331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06</a:t>
            </a:r>
          </a:p>
        </p:txBody>
      </p:sp>
      <p:grpSp>
        <p:nvGrpSpPr>
          <p:cNvPr id="121" name="Grupo 120">
            <a:extLst>
              <a:ext uri="{FF2B5EF4-FFF2-40B4-BE49-F238E27FC236}">
                <a16:creationId xmlns:a16="http://schemas.microsoft.com/office/drawing/2014/main" id="{270851C8-CED8-4560-8589-715723C6C163}"/>
              </a:ext>
            </a:extLst>
          </p:cNvPr>
          <p:cNvGrpSpPr/>
          <p:nvPr/>
        </p:nvGrpSpPr>
        <p:grpSpPr>
          <a:xfrm>
            <a:off x="2186738" y="340343"/>
            <a:ext cx="7421071" cy="910507"/>
            <a:chOff x="2186738" y="340343"/>
            <a:chExt cx="7421071" cy="910507"/>
          </a:xfrm>
        </p:grpSpPr>
        <p:sp>
          <p:nvSpPr>
            <p:cNvPr id="3" name="CuadroTexto 2">
              <a:extLst>
                <a:ext uri="{FF2B5EF4-FFF2-40B4-BE49-F238E27FC236}">
                  <a16:creationId xmlns:a16="http://schemas.microsoft.com/office/drawing/2014/main" id="{88D4C4E8-C241-47EA-8ED1-03809032DFAB}"/>
                </a:ext>
              </a:extLst>
            </p:cNvPr>
            <p:cNvSpPr txBox="1"/>
            <p:nvPr/>
          </p:nvSpPr>
          <p:spPr>
            <a:xfrm>
              <a:off x="2186738" y="346970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4" name="CuadroTexto 3">
              <a:extLst>
                <a:ext uri="{FF2B5EF4-FFF2-40B4-BE49-F238E27FC236}">
                  <a16:creationId xmlns:a16="http://schemas.microsoft.com/office/drawing/2014/main" id="{4099E5B7-8A23-40A9-84EF-982D335A1DED}"/>
                </a:ext>
              </a:extLst>
            </p:cNvPr>
            <p:cNvSpPr txBox="1"/>
            <p:nvPr/>
          </p:nvSpPr>
          <p:spPr>
            <a:xfrm>
              <a:off x="3201724" y="346970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C2D133DF-7577-4D23-B8B7-26D1BA956B98}"/>
                </a:ext>
              </a:extLst>
            </p:cNvPr>
            <p:cNvSpPr txBox="1"/>
            <p:nvPr/>
          </p:nvSpPr>
          <p:spPr>
            <a:xfrm>
              <a:off x="4154682" y="3535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ADBAE144-8ABE-4ABB-8875-192DF4AE499E}"/>
                </a:ext>
              </a:extLst>
            </p:cNvPr>
            <p:cNvSpPr txBox="1"/>
            <p:nvPr/>
          </p:nvSpPr>
          <p:spPr>
            <a:xfrm>
              <a:off x="5169668" y="35359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02</a:t>
              </a:r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42AED48E-74B7-44BB-8856-C61ED9008F9A}"/>
                </a:ext>
              </a:extLst>
            </p:cNvPr>
            <p:cNvSpPr txBox="1"/>
            <p:nvPr/>
          </p:nvSpPr>
          <p:spPr>
            <a:xfrm>
              <a:off x="5996750" y="340343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50</a:t>
              </a:r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id="{9EAD7464-DA53-4C7E-AD13-7E9A5AF29FA0}"/>
                </a:ext>
              </a:extLst>
            </p:cNvPr>
            <p:cNvSpPr txBox="1"/>
            <p:nvPr/>
          </p:nvSpPr>
          <p:spPr>
            <a:xfrm>
              <a:off x="7011736" y="340343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05</a:t>
              </a:r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id="{09D93681-0093-4CC4-AF03-CC54613EB955}"/>
                </a:ext>
              </a:extLst>
            </p:cNvPr>
            <p:cNvSpPr txBox="1"/>
            <p:nvPr/>
          </p:nvSpPr>
          <p:spPr>
            <a:xfrm>
              <a:off x="7850968" y="38009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70</a:t>
              </a:r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id="{73763063-C9D8-4CFC-B7A9-6FEFBC7406FF}"/>
                </a:ext>
              </a:extLst>
            </p:cNvPr>
            <p:cNvSpPr txBox="1"/>
            <p:nvPr/>
          </p:nvSpPr>
          <p:spPr>
            <a:xfrm>
              <a:off x="8865955" y="380098"/>
              <a:ext cx="741854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NULL</a:t>
              </a:r>
            </a:p>
          </p:txBody>
        </p:sp>
        <p:cxnSp>
          <p:nvCxnSpPr>
            <p:cNvPr id="53" name="Conector recto de flecha 52">
              <a:extLst>
                <a:ext uri="{FF2B5EF4-FFF2-40B4-BE49-F238E27FC236}">
                  <a16:creationId xmlns:a16="http://schemas.microsoft.com/office/drawing/2014/main" id="{B84B4702-3364-49A6-89CF-F90AA027F58F}"/>
                </a:ext>
              </a:extLst>
            </p:cNvPr>
            <p:cNvCxnSpPr>
              <a:cxnSpLocks/>
            </p:cNvCxnSpPr>
            <p:nvPr/>
          </p:nvCxnSpPr>
          <p:spPr>
            <a:xfrm>
              <a:off x="365218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ector recto de flecha 53">
              <a:extLst>
                <a:ext uri="{FF2B5EF4-FFF2-40B4-BE49-F238E27FC236}">
                  <a16:creationId xmlns:a16="http://schemas.microsoft.com/office/drawing/2014/main" id="{1DA5962C-706B-4BEE-B529-8CE8F3BB3B23}"/>
                </a:ext>
              </a:extLst>
            </p:cNvPr>
            <p:cNvCxnSpPr>
              <a:cxnSpLocks/>
            </p:cNvCxnSpPr>
            <p:nvPr/>
          </p:nvCxnSpPr>
          <p:spPr>
            <a:xfrm>
              <a:off x="5593621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ector recto de flecha 54">
              <a:extLst>
                <a:ext uri="{FF2B5EF4-FFF2-40B4-BE49-F238E27FC236}">
                  <a16:creationId xmlns:a16="http://schemas.microsoft.com/office/drawing/2014/main" id="{2FF4DBDC-5F43-4A1E-9204-C3F52872D376}"/>
                </a:ext>
              </a:extLst>
            </p:cNvPr>
            <p:cNvCxnSpPr>
              <a:cxnSpLocks/>
            </p:cNvCxnSpPr>
            <p:nvPr/>
          </p:nvCxnSpPr>
          <p:spPr>
            <a:xfrm>
              <a:off x="7462193" y="523815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2535FA20-9A1F-4DDB-9854-13903B089098}"/>
                </a:ext>
              </a:extLst>
            </p:cNvPr>
            <p:cNvSpPr txBox="1"/>
            <p:nvPr/>
          </p:nvSpPr>
          <p:spPr>
            <a:xfrm>
              <a:off x="2366913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B672553E-64F2-4011-A0A7-344682B846C3}"/>
                </a:ext>
              </a:extLst>
            </p:cNvPr>
            <p:cNvSpPr txBox="1"/>
            <p:nvPr/>
          </p:nvSpPr>
          <p:spPr>
            <a:xfrm>
              <a:off x="4534912" y="749430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  <p:sp>
          <p:nvSpPr>
            <p:cNvPr id="28" name="CuadroTexto 27">
              <a:extLst>
                <a:ext uri="{FF2B5EF4-FFF2-40B4-BE49-F238E27FC236}">
                  <a16:creationId xmlns:a16="http://schemas.microsoft.com/office/drawing/2014/main" id="{A64E98D4-4370-45F0-9A91-07BF3BEA568A}"/>
                </a:ext>
              </a:extLst>
            </p:cNvPr>
            <p:cNvSpPr txBox="1"/>
            <p:nvPr/>
          </p:nvSpPr>
          <p:spPr>
            <a:xfrm>
              <a:off x="8537098" y="78918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07</a:t>
              </a:r>
            </a:p>
          </p:txBody>
        </p:sp>
        <p:sp>
          <p:nvSpPr>
            <p:cNvPr id="71" name="CuadroTexto 70">
              <a:extLst>
                <a:ext uri="{FF2B5EF4-FFF2-40B4-BE49-F238E27FC236}">
                  <a16:creationId xmlns:a16="http://schemas.microsoft.com/office/drawing/2014/main" id="{F3A26E01-4FB6-446B-82CE-05940E9025A6}"/>
                </a:ext>
              </a:extLst>
            </p:cNvPr>
            <p:cNvSpPr txBox="1"/>
            <p:nvPr/>
          </p:nvSpPr>
          <p:spPr>
            <a:xfrm>
              <a:off x="6238821" y="678035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02</a:t>
              </a:r>
            </a:p>
          </p:txBody>
        </p:sp>
      </p:grp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84E8FEE3-0A27-4DB3-8871-817099680573}"/>
              </a:ext>
            </a:extLst>
          </p:cNvPr>
          <p:cNvCxnSpPr>
            <a:cxnSpLocks/>
          </p:cNvCxnSpPr>
          <p:nvPr/>
        </p:nvCxnSpPr>
        <p:spPr>
          <a:xfrm flipH="1" flipV="1">
            <a:off x="6564600" y="1082158"/>
            <a:ext cx="12071" cy="439496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upo 122">
            <a:extLst>
              <a:ext uri="{FF2B5EF4-FFF2-40B4-BE49-F238E27FC236}">
                <a16:creationId xmlns:a16="http://schemas.microsoft.com/office/drawing/2014/main" id="{6448E9E2-47F8-471D-9736-B9DBFDE97508}"/>
              </a:ext>
            </a:extLst>
          </p:cNvPr>
          <p:cNvGrpSpPr/>
          <p:nvPr/>
        </p:nvGrpSpPr>
        <p:grpSpPr>
          <a:xfrm>
            <a:off x="1555058" y="1613188"/>
            <a:ext cx="3799700" cy="864125"/>
            <a:chOff x="1555058" y="1613188"/>
            <a:chExt cx="3799700" cy="864125"/>
          </a:xfrm>
        </p:grpSpPr>
        <p:sp>
          <p:nvSpPr>
            <p:cNvPr id="83" name="CuadroTexto 82">
              <a:extLst>
                <a:ext uri="{FF2B5EF4-FFF2-40B4-BE49-F238E27FC236}">
                  <a16:creationId xmlns:a16="http://schemas.microsoft.com/office/drawing/2014/main" id="{D8BE0B53-E9E6-4A9A-B65D-4D254B073166}"/>
                </a:ext>
              </a:extLst>
            </p:cNvPr>
            <p:cNvSpPr txBox="1"/>
            <p:nvPr/>
          </p:nvSpPr>
          <p:spPr>
            <a:xfrm>
              <a:off x="1555058" y="1613188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10</a:t>
              </a:r>
            </a:p>
          </p:txBody>
        </p:sp>
        <p:sp>
          <p:nvSpPr>
            <p:cNvPr id="84" name="CuadroTexto 83">
              <a:extLst>
                <a:ext uri="{FF2B5EF4-FFF2-40B4-BE49-F238E27FC236}">
                  <a16:creationId xmlns:a16="http://schemas.microsoft.com/office/drawing/2014/main" id="{1A8B52AC-0688-4EF3-8B99-DC401DB790FF}"/>
                </a:ext>
              </a:extLst>
            </p:cNvPr>
            <p:cNvSpPr txBox="1"/>
            <p:nvPr/>
          </p:nvSpPr>
          <p:spPr>
            <a:xfrm>
              <a:off x="2570044" y="1613188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03</a:t>
              </a:r>
            </a:p>
          </p:txBody>
        </p:sp>
        <p:sp>
          <p:nvSpPr>
            <p:cNvPr id="85" name="CuadroTexto 84">
              <a:extLst>
                <a:ext uri="{FF2B5EF4-FFF2-40B4-BE49-F238E27FC236}">
                  <a16:creationId xmlns:a16="http://schemas.microsoft.com/office/drawing/2014/main" id="{75D76372-F97C-4C34-8D96-54509BF1373A}"/>
                </a:ext>
              </a:extLst>
            </p:cNvPr>
            <p:cNvSpPr txBox="1"/>
            <p:nvPr/>
          </p:nvSpPr>
          <p:spPr>
            <a:xfrm>
              <a:off x="3523002" y="1619816"/>
              <a:ext cx="1011910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dirty="0"/>
                <a:t>30</a:t>
              </a:r>
            </a:p>
          </p:txBody>
        </p:sp>
        <p:sp>
          <p:nvSpPr>
            <p:cNvPr id="86" name="CuadroTexto 85">
              <a:extLst>
                <a:ext uri="{FF2B5EF4-FFF2-40B4-BE49-F238E27FC236}">
                  <a16:creationId xmlns:a16="http://schemas.microsoft.com/office/drawing/2014/main" id="{65B38407-F491-426A-A9C3-211A5EA5BA33}"/>
                </a:ext>
              </a:extLst>
            </p:cNvPr>
            <p:cNvSpPr txBox="1"/>
            <p:nvPr/>
          </p:nvSpPr>
          <p:spPr>
            <a:xfrm>
              <a:off x="4537988" y="1619816"/>
              <a:ext cx="423953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s-CO" b="1" dirty="0">
                  <a:solidFill>
                    <a:srgbClr val="FF0000"/>
                  </a:solidFill>
                </a:rPr>
                <a:t>06</a:t>
              </a:r>
            </a:p>
          </p:txBody>
        </p:sp>
        <p:cxnSp>
          <p:nvCxnSpPr>
            <p:cNvPr id="87" name="Conector recto de flecha 86">
              <a:extLst>
                <a:ext uri="{FF2B5EF4-FFF2-40B4-BE49-F238E27FC236}">
                  <a16:creationId xmlns:a16="http://schemas.microsoft.com/office/drawing/2014/main" id="{885E7B45-2203-44D0-BBF3-AA455F527527}"/>
                </a:ext>
              </a:extLst>
            </p:cNvPr>
            <p:cNvCxnSpPr>
              <a:cxnSpLocks/>
            </p:cNvCxnSpPr>
            <p:nvPr/>
          </p:nvCxnSpPr>
          <p:spPr>
            <a:xfrm>
              <a:off x="302050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Conector recto de flecha 87">
              <a:extLst>
                <a:ext uri="{FF2B5EF4-FFF2-40B4-BE49-F238E27FC236}">
                  <a16:creationId xmlns:a16="http://schemas.microsoft.com/office/drawing/2014/main" id="{7AB556DE-A607-4427-9419-5DDA343B9445}"/>
                </a:ext>
              </a:extLst>
            </p:cNvPr>
            <p:cNvCxnSpPr>
              <a:cxnSpLocks/>
            </p:cNvCxnSpPr>
            <p:nvPr/>
          </p:nvCxnSpPr>
          <p:spPr>
            <a:xfrm>
              <a:off x="4961941" y="1790033"/>
              <a:ext cx="39281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CuadroTexto 88">
              <a:extLst>
                <a:ext uri="{FF2B5EF4-FFF2-40B4-BE49-F238E27FC236}">
                  <a16:creationId xmlns:a16="http://schemas.microsoft.com/office/drawing/2014/main" id="{26150FB2-E12E-457E-957E-B452C44E8482}"/>
                </a:ext>
              </a:extLst>
            </p:cNvPr>
            <p:cNvSpPr txBox="1"/>
            <p:nvPr/>
          </p:nvSpPr>
          <p:spPr>
            <a:xfrm>
              <a:off x="1735233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01</a:t>
              </a:r>
            </a:p>
          </p:txBody>
        </p:sp>
        <p:sp>
          <p:nvSpPr>
            <p:cNvPr id="91" name="CuadroTexto 90">
              <a:extLst>
                <a:ext uri="{FF2B5EF4-FFF2-40B4-BE49-F238E27FC236}">
                  <a16:creationId xmlns:a16="http://schemas.microsoft.com/office/drawing/2014/main" id="{A807CA82-3AC9-41DC-9117-6865B1FD323D}"/>
                </a:ext>
              </a:extLst>
            </p:cNvPr>
            <p:cNvSpPr txBox="1"/>
            <p:nvPr/>
          </p:nvSpPr>
          <p:spPr>
            <a:xfrm>
              <a:off x="3903232" y="2015648"/>
              <a:ext cx="6515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2400" b="1" dirty="0"/>
                <a:t>03</a:t>
              </a:r>
            </a:p>
          </p:txBody>
        </p:sp>
      </p:grpSp>
      <p:sp>
        <p:nvSpPr>
          <p:cNvPr id="93" name="CuadroTexto 92">
            <a:extLst>
              <a:ext uri="{FF2B5EF4-FFF2-40B4-BE49-F238E27FC236}">
                <a16:creationId xmlns:a16="http://schemas.microsoft.com/office/drawing/2014/main" id="{78E445CE-F525-4CE0-839B-DCB6C179AC98}"/>
              </a:ext>
            </a:extLst>
          </p:cNvPr>
          <p:cNvSpPr txBox="1"/>
          <p:nvPr/>
        </p:nvSpPr>
        <p:spPr>
          <a:xfrm>
            <a:off x="20962" y="229579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462B50BE-504B-47BC-99B3-0755713F850F}"/>
              </a:ext>
            </a:extLst>
          </p:cNvPr>
          <p:cNvSpPr txBox="1"/>
          <p:nvPr/>
        </p:nvSpPr>
        <p:spPr>
          <a:xfrm>
            <a:off x="1035948" y="229579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01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6224C880-00C2-41B3-A744-0D4BD922F52D}"/>
              </a:ext>
            </a:extLst>
          </p:cNvPr>
          <p:cNvSpPr txBox="1"/>
          <p:nvPr/>
        </p:nvSpPr>
        <p:spPr>
          <a:xfrm>
            <a:off x="414882" y="270488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09</a:t>
            </a:r>
          </a:p>
        </p:txBody>
      </p:sp>
      <p:cxnSp>
        <p:nvCxnSpPr>
          <p:cNvPr id="96" name="Conector recto de flecha 95">
            <a:extLst>
              <a:ext uri="{FF2B5EF4-FFF2-40B4-BE49-F238E27FC236}">
                <a16:creationId xmlns:a16="http://schemas.microsoft.com/office/drawing/2014/main" id="{010B2015-6043-49FF-A3E8-CBC64AAB83BA}"/>
              </a:ext>
            </a:extLst>
          </p:cNvPr>
          <p:cNvCxnSpPr>
            <a:cxnSpLocks/>
          </p:cNvCxnSpPr>
          <p:nvPr/>
        </p:nvCxnSpPr>
        <p:spPr>
          <a:xfrm>
            <a:off x="1486405" y="24792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0" y="209569"/>
            <a:ext cx="1883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Insertar:</a:t>
            </a:r>
          </a:p>
        </p:txBody>
      </p:sp>
      <p:pic>
        <p:nvPicPr>
          <p:cNvPr id="35" name="Imagen 34">
            <a:extLst>
              <a:ext uri="{FF2B5EF4-FFF2-40B4-BE49-F238E27FC236}">
                <a16:creationId xmlns:a16="http://schemas.microsoft.com/office/drawing/2014/main" id="{CF69F6C7-774C-41DB-83C0-033F4156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2228" y="1451820"/>
            <a:ext cx="4197440" cy="2425716"/>
          </a:xfrm>
          <a:prstGeom prst="rect">
            <a:avLst/>
          </a:prstGeom>
        </p:spPr>
      </p:pic>
      <p:pic>
        <p:nvPicPr>
          <p:cNvPr id="52" name="Imagen 51">
            <a:extLst>
              <a:ext uri="{FF2B5EF4-FFF2-40B4-BE49-F238E27FC236}">
                <a16:creationId xmlns:a16="http://schemas.microsoft.com/office/drawing/2014/main" id="{5E03F594-9D3B-4584-8B0B-120E16AD3A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90" y="3690196"/>
            <a:ext cx="2986036" cy="305515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161DC9D-B4A7-4EC5-9A42-5A7C90D8C0C7}"/>
              </a:ext>
            </a:extLst>
          </p:cNvPr>
          <p:cNvSpPr txBox="1"/>
          <p:nvPr/>
        </p:nvSpPr>
        <p:spPr>
          <a:xfrm>
            <a:off x="10186723" y="292894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716A18-DCFF-48DB-BFBD-C333316171DE}"/>
              </a:ext>
            </a:extLst>
          </p:cNvPr>
          <p:cNvSpPr txBox="1"/>
          <p:nvPr/>
        </p:nvSpPr>
        <p:spPr>
          <a:xfrm>
            <a:off x="10494628" y="697490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35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A3DD1B27-0CA7-4B8B-9F96-C907B21217C9}"/>
              </a:ext>
            </a:extLst>
          </p:cNvPr>
          <p:cNvSpPr txBox="1"/>
          <p:nvPr/>
        </p:nvSpPr>
        <p:spPr>
          <a:xfrm>
            <a:off x="10494627" y="1114592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5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A4EC6D13-19CD-49DB-946B-555809DC93B1}"/>
              </a:ext>
            </a:extLst>
          </p:cNvPr>
          <p:cNvSpPr txBox="1"/>
          <p:nvPr/>
        </p:nvSpPr>
        <p:spPr>
          <a:xfrm>
            <a:off x="7900523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B5FCFFF9-D8B5-4CF8-9DAD-E6AA67AC3101}"/>
              </a:ext>
            </a:extLst>
          </p:cNvPr>
          <p:cNvSpPr txBox="1"/>
          <p:nvPr/>
        </p:nvSpPr>
        <p:spPr>
          <a:xfrm>
            <a:off x="8735504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1EF24E9D-B76C-482C-8B9E-02DE7DEB44C9}"/>
              </a:ext>
            </a:extLst>
          </p:cNvPr>
          <p:cNvSpPr txBox="1"/>
          <p:nvPr/>
        </p:nvSpPr>
        <p:spPr>
          <a:xfrm>
            <a:off x="9570485" y="3980546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CD845BFB-E3EE-461F-861A-4E45885E94A1}"/>
              </a:ext>
            </a:extLst>
          </p:cNvPr>
          <p:cNvSpPr txBox="1"/>
          <p:nvPr/>
        </p:nvSpPr>
        <p:spPr>
          <a:xfrm>
            <a:off x="7900523" y="4468988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8C7A25AC-CB6E-46A2-9B42-B23339E82D8E}"/>
              </a:ext>
            </a:extLst>
          </p:cNvPr>
          <p:cNvSpPr txBox="1"/>
          <p:nvPr/>
        </p:nvSpPr>
        <p:spPr>
          <a:xfrm>
            <a:off x="8780579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F67F289F-B72C-4EAC-9752-A2BD3C6678E0}"/>
              </a:ext>
            </a:extLst>
          </p:cNvPr>
          <p:cNvSpPr txBox="1"/>
          <p:nvPr/>
        </p:nvSpPr>
        <p:spPr>
          <a:xfrm>
            <a:off x="9660637" y="446898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9F0B3D50-ED1C-4CB8-9CB0-738E16DE2499}"/>
              </a:ext>
            </a:extLst>
          </p:cNvPr>
          <p:cNvSpPr txBox="1"/>
          <p:nvPr/>
        </p:nvSpPr>
        <p:spPr>
          <a:xfrm>
            <a:off x="10405466" y="3987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0400943C-0D97-42FB-BBBB-0A369A7A0819}"/>
              </a:ext>
            </a:extLst>
          </p:cNvPr>
          <p:cNvSpPr txBox="1"/>
          <p:nvPr/>
        </p:nvSpPr>
        <p:spPr>
          <a:xfrm>
            <a:off x="10445545" y="4480899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/>
              <a:t>Null</a:t>
            </a:r>
            <a:endParaRPr lang="es-CO" b="1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A5744AFA-EDF2-4647-9BBC-AA54E719E04E}"/>
              </a:ext>
            </a:extLst>
          </p:cNvPr>
          <p:cNvSpPr txBox="1"/>
          <p:nvPr/>
        </p:nvSpPr>
        <p:spPr>
          <a:xfrm>
            <a:off x="8773954" y="496594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A52FD709-0409-4388-9319-5DE48B50F5A6}"/>
              </a:ext>
            </a:extLst>
          </p:cNvPr>
          <p:cNvSpPr txBox="1"/>
          <p:nvPr/>
        </p:nvSpPr>
        <p:spPr>
          <a:xfrm>
            <a:off x="10438920" y="497785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C547A9E7-0004-4FA4-98CF-16EAEA5E2F4A}"/>
              </a:ext>
            </a:extLst>
          </p:cNvPr>
          <p:cNvSpPr txBox="1"/>
          <p:nvPr/>
        </p:nvSpPr>
        <p:spPr>
          <a:xfrm>
            <a:off x="8773955" y="5429770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0743EDA2-6073-4EB7-BE4F-FB9130BFBFE0}"/>
              </a:ext>
            </a:extLst>
          </p:cNvPr>
          <p:cNvSpPr txBox="1"/>
          <p:nvPr/>
        </p:nvSpPr>
        <p:spPr>
          <a:xfrm>
            <a:off x="10438921" y="5441682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4F7FA49F-89C3-457A-8483-5399485FD825}"/>
              </a:ext>
            </a:extLst>
          </p:cNvPr>
          <p:cNvSpPr txBox="1"/>
          <p:nvPr/>
        </p:nvSpPr>
        <p:spPr>
          <a:xfrm>
            <a:off x="7920403" y="61321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90EADA91-B4AC-406B-895E-0590B0F5CF9A}"/>
              </a:ext>
            </a:extLst>
          </p:cNvPr>
          <p:cNvSpPr txBox="1"/>
          <p:nvPr/>
        </p:nvSpPr>
        <p:spPr>
          <a:xfrm>
            <a:off x="8800459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EA02B75-1CF1-441C-BFE1-3335E316C298}"/>
              </a:ext>
            </a:extLst>
          </p:cNvPr>
          <p:cNvSpPr txBox="1"/>
          <p:nvPr/>
        </p:nvSpPr>
        <p:spPr>
          <a:xfrm>
            <a:off x="9680517" y="6132135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08404F8D-214A-4411-9B1D-396EB0E79701}"/>
              </a:ext>
            </a:extLst>
          </p:cNvPr>
          <p:cNvSpPr txBox="1"/>
          <p:nvPr/>
        </p:nvSpPr>
        <p:spPr>
          <a:xfrm>
            <a:off x="10465425" y="614404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 err="1">
                <a:solidFill>
                  <a:schemeClr val="bg1"/>
                </a:solidFill>
              </a:rPr>
              <a:t>Null</a:t>
            </a:r>
            <a:endParaRPr lang="es-CO" b="1" dirty="0">
              <a:solidFill>
                <a:schemeClr val="bg1"/>
              </a:solidFill>
            </a:endParaRP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id="{919EC913-D9B5-43F3-ABA3-C7844AAFA1A0}"/>
              </a:ext>
            </a:extLst>
          </p:cNvPr>
          <p:cNvCxnSpPr>
            <a:cxnSpLocks/>
          </p:cNvCxnSpPr>
          <p:nvPr/>
        </p:nvCxnSpPr>
        <p:spPr>
          <a:xfrm>
            <a:off x="7797084" y="5982638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uadroTexto 45">
            <a:extLst>
              <a:ext uri="{FF2B5EF4-FFF2-40B4-BE49-F238E27FC236}">
                <a16:creationId xmlns:a16="http://schemas.microsoft.com/office/drawing/2014/main" id="{AF6A6093-D589-4758-AF0A-608A3245C163}"/>
              </a:ext>
            </a:extLst>
          </p:cNvPr>
          <p:cNvSpPr txBox="1"/>
          <p:nvPr/>
        </p:nvSpPr>
        <p:spPr>
          <a:xfrm>
            <a:off x="3514861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E78F602-048A-4D4C-A8B9-856A2CEDA367}"/>
              </a:ext>
            </a:extLst>
          </p:cNvPr>
          <p:cNvSpPr txBox="1"/>
          <p:nvPr/>
        </p:nvSpPr>
        <p:spPr>
          <a:xfrm>
            <a:off x="4349842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68FEA813-B95B-4007-9617-6005BAB6FBB1}"/>
              </a:ext>
            </a:extLst>
          </p:cNvPr>
          <p:cNvSpPr txBox="1"/>
          <p:nvPr/>
        </p:nvSpPr>
        <p:spPr>
          <a:xfrm>
            <a:off x="5184823" y="4165212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39196EF-F420-4314-979B-9B9EC2EAD47E}"/>
              </a:ext>
            </a:extLst>
          </p:cNvPr>
          <p:cNvSpPr txBox="1"/>
          <p:nvPr/>
        </p:nvSpPr>
        <p:spPr>
          <a:xfrm>
            <a:off x="3514861" y="465365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C63BC083-97AD-4638-865B-496C73E8AEF6}"/>
              </a:ext>
            </a:extLst>
          </p:cNvPr>
          <p:cNvSpPr txBox="1"/>
          <p:nvPr/>
        </p:nvSpPr>
        <p:spPr>
          <a:xfrm>
            <a:off x="4394917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03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2AF0D0C8-0675-41D1-8280-8CAEFEE7E6B5}"/>
              </a:ext>
            </a:extLst>
          </p:cNvPr>
          <p:cNvSpPr txBox="1"/>
          <p:nvPr/>
        </p:nvSpPr>
        <p:spPr>
          <a:xfrm>
            <a:off x="5208715" y="465365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35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A0871970-6718-4E5D-97A6-2D7CD17CB0FD}"/>
              </a:ext>
            </a:extLst>
          </p:cNvPr>
          <p:cNvSpPr txBox="1"/>
          <p:nvPr/>
        </p:nvSpPr>
        <p:spPr>
          <a:xfrm>
            <a:off x="3508237" y="561443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01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D606283B-8C81-441E-8D90-EB7384823A22}"/>
              </a:ext>
            </a:extLst>
          </p:cNvPr>
          <p:cNvSpPr txBox="1"/>
          <p:nvPr/>
        </p:nvSpPr>
        <p:spPr>
          <a:xfrm>
            <a:off x="4388293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 err="1"/>
              <a:t>Null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16C841AA-1465-408F-858A-8FE43F0F6D30}"/>
              </a:ext>
            </a:extLst>
          </p:cNvPr>
          <p:cNvSpPr txBox="1"/>
          <p:nvPr/>
        </p:nvSpPr>
        <p:spPr>
          <a:xfrm>
            <a:off x="5202091" y="561443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17A0924-AEF3-4BDA-B27F-4E13E67B4376}"/>
              </a:ext>
            </a:extLst>
          </p:cNvPr>
          <p:cNvSpPr txBox="1"/>
          <p:nvPr/>
        </p:nvSpPr>
        <p:spPr>
          <a:xfrm>
            <a:off x="5999836" y="417184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556C68C-C113-4414-8121-23EC97131B15}"/>
              </a:ext>
            </a:extLst>
          </p:cNvPr>
          <p:cNvSpPr txBox="1"/>
          <p:nvPr/>
        </p:nvSpPr>
        <p:spPr>
          <a:xfrm>
            <a:off x="6023728" y="4660281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06</a:t>
            </a:r>
          </a:p>
        </p:txBody>
      </p:sp>
      <p:sp>
        <p:nvSpPr>
          <p:cNvPr id="117" name="CuadroTexto 116">
            <a:extLst>
              <a:ext uri="{FF2B5EF4-FFF2-40B4-BE49-F238E27FC236}">
                <a16:creationId xmlns:a16="http://schemas.microsoft.com/office/drawing/2014/main" id="{CF291BE7-54F1-42A7-BBED-737B4B973558}"/>
              </a:ext>
            </a:extLst>
          </p:cNvPr>
          <p:cNvSpPr txBox="1"/>
          <p:nvPr/>
        </p:nvSpPr>
        <p:spPr>
          <a:xfrm>
            <a:off x="6017104" y="562106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b="1" dirty="0">
                <a:solidFill>
                  <a:srgbClr val="FF0000"/>
                </a:solidFill>
              </a:rPr>
              <a:t>09</a:t>
            </a:r>
          </a:p>
        </p:txBody>
      </p:sp>
      <p:sp>
        <p:nvSpPr>
          <p:cNvPr id="119" name="CuadroTexto 118">
            <a:extLst>
              <a:ext uri="{FF2B5EF4-FFF2-40B4-BE49-F238E27FC236}">
                <a16:creationId xmlns:a16="http://schemas.microsoft.com/office/drawing/2014/main" id="{F1E8B7A4-4E40-4717-A6DE-65392051CC23}"/>
              </a:ext>
            </a:extLst>
          </p:cNvPr>
          <p:cNvSpPr txBox="1"/>
          <p:nvPr/>
        </p:nvSpPr>
        <p:spPr>
          <a:xfrm>
            <a:off x="3514861" y="6128513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09</a:t>
            </a:r>
          </a:p>
        </p:txBody>
      </p:sp>
      <p:cxnSp>
        <p:nvCxnSpPr>
          <p:cNvPr id="120" name="Conector recto 119">
            <a:extLst>
              <a:ext uri="{FF2B5EF4-FFF2-40B4-BE49-F238E27FC236}">
                <a16:creationId xmlns:a16="http://schemas.microsoft.com/office/drawing/2014/main" id="{B371986B-AD8A-4A4B-88F1-D01074BDED47}"/>
              </a:ext>
            </a:extLst>
          </p:cNvPr>
          <p:cNvCxnSpPr>
            <a:cxnSpLocks/>
          </p:cNvCxnSpPr>
          <p:nvPr/>
        </p:nvCxnSpPr>
        <p:spPr>
          <a:xfrm>
            <a:off x="3360439" y="5376043"/>
            <a:ext cx="344343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CuadroTexto 121">
            <a:extLst>
              <a:ext uri="{FF2B5EF4-FFF2-40B4-BE49-F238E27FC236}">
                <a16:creationId xmlns:a16="http://schemas.microsoft.com/office/drawing/2014/main" id="{6D32A98F-D152-40D2-9892-5D12D7DE22E4}"/>
              </a:ext>
            </a:extLst>
          </p:cNvPr>
          <p:cNvSpPr txBox="1"/>
          <p:nvPr/>
        </p:nvSpPr>
        <p:spPr>
          <a:xfrm>
            <a:off x="11056389" y="5465566"/>
            <a:ext cx="106638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66DC4685-9F55-4969-952F-762633444526}"/>
              </a:ext>
            </a:extLst>
          </p:cNvPr>
          <p:cNvSpPr txBox="1"/>
          <p:nvPr/>
        </p:nvSpPr>
        <p:spPr>
          <a:xfrm>
            <a:off x="11056389" y="6313179"/>
            <a:ext cx="10930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s-CO" dirty="0"/>
              <a:t>Retorna</a:t>
            </a:r>
          </a:p>
        </p:txBody>
      </p: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7" grpId="0"/>
      <p:bldP spid="93" grpId="0" animBg="1"/>
      <p:bldP spid="94" grpId="0" animBg="1"/>
      <p:bldP spid="95" grpId="0"/>
      <p:bldP spid="6" grpId="0"/>
      <p:bldP spid="8" grpId="0"/>
      <p:bldP spid="12" grpId="0"/>
      <p:bldP spid="49" grpId="0" animBg="1"/>
      <p:bldP spid="50" grpId="0" animBg="1"/>
      <p:bldP spid="51" grpId="0" animBg="1"/>
      <p:bldP spid="56" grpId="0" animBg="1"/>
      <p:bldP spid="57" grpId="0" animBg="1"/>
      <p:bldP spid="58" grpId="0" animBg="1"/>
      <p:bldP spid="13" grpId="0" animBg="1"/>
      <p:bldP spid="19" grpId="0" animBg="1"/>
      <p:bldP spid="26" grpId="0" animBg="1"/>
      <p:bldP spid="32" grpId="0" animBg="1"/>
      <p:bldP spid="34" grpId="0" animBg="1"/>
      <p:bldP spid="37" grpId="0" animBg="1"/>
      <p:bldP spid="38" grpId="0" animBg="1"/>
      <p:bldP spid="39" grpId="0" animBg="1"/>
      <p:bldP spid="40" grpId="0" animBg="1"/>
      <p:bldP spid="42" grpId="0" animBg="1"/>
      <p:bldP spid="46" grpId="0" animBg="1"/>
      <p:bldP spid="48" grpId="0" animBg="1"/>
      <p:bldP spid="65" grpId="0" animBg="1"/>
      <p:bldP spid="67" grpId="0" animBg="1"/>
      <p:bldP spid="69" grpId="0" animBg="1"/>
      <p:bldP spid="73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7" grpId="0" animBg="1"/>
      <p:bldP spid="119" grpId="0" animBg="1"/>
      <p:bldP spid="122" grpId="0" animBg="1"/>
      <p:bldP spid="12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39251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EJERCICIO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1-Diseñar un Algoritmo con listas simplemente ligadas que almacene datos enteros y debe mostrar cual es el dato mayor de la lista.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409974" y="2788556"/>
            <a:ext cx="11204619" cy="107721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2. Sobre la lista anterior hallar el promedio de los números enteros almacenados en la lista.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3" y="4037391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915</Words>
  <Application>Microsoft Office PowerPoint</Application>
  <PresentationFormat>Panorámica</PresentationFormat>
  <Paragraphs>594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breyner yulian becerra taba</cp:lastModifiedBy>
  <cp:revision>100</cp:revision>
  <dcterms:created xsi:type="dcterms:W3CDTF">2020-03-22T23:16:59Z</dcterms:created>
  <dcterms:modified xsi:type="dcterms:W3CDTF">2024-03-02T15:58:41Z</dcterms:modified>
</cp:coreProperties>
</file>