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66" r:id="rId4"/>
    <p:sldId id="267" r:id="rId5"/>
    <p:sldId id="268" r:id="rId6"/>
    <p:sldId id="269" r:id="rId7"/>
    <p:sldId id="276" r:id="rId8"/>
    <p:sldId id="277" r:id="rId9"/>
    <p:sldId id="275" r:id="rId10"/>
    <p:sldId id="278" r:id="rId11"/>
    <p:sldId id="279" r:id="rId12"/>
    <p:sldId id="259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82" d="100"/>
          <a:sy n="82" d="100"/>
        </p:scale>
        <p:origin x="11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059833" y="-40248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665804" y="3464561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Representación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24D6DF1-C13C-4902-A19B-CC6EBD8C32B4}"/>
              </a:ext>
            </a:extLst>
          </p:cNvPr>
          <p:cNvSpPr txBox="1"/>
          <p:nvPr/>
        </p:nvSpPr>
        <p:spPr>
          <a:xfrm>
            <a:off x="4857994" y="166956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D42BB29-9E85-4009-898B-AC5B9539A438}"/>
              </a:ext>
            </a:extLst>
          </p:cNvPr>
          <p:cNvSpPr txBox="1"/>
          <p:nvPr/>
        </p:nvSpPr>
        <p:spPr>
          <a:xfrm>
            <a:off x="5872980" y="166956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7</a:t>
            </a: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00D1D244-CB00-4EF6-90F0-30C7B687C460}"/>
              </a:ext>
            </a:extLst>
          </p:cNvPr>
          <p:cNvSpPr/>
          <p:nvPr/>
        </p:nvSpPr>
        <p:spPr>
          <a:xfrm>
            <a:off x="2690587" y="4503699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Anterior = LI(X)</a:t>
            </a:r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44EF6220-016E-47BE-9FC9-AE6A2C4F4842}"/>
              </a:ext>
            </a:extLst>
          </p:cNvPr>
          <p:cNvSpPr/>
          <p:nvPr/>
        </p:nvSpPr>
        <p:spPr>
          <a:xfrm>
            <a:off x="4725679" y="5488776"/>
            <a:ext cx="3147951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 = Dato(X)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466B83CB-079E-492E-88C9-33EA3C7AE512}"/>
              </a:ext>
            </a:extLst>
          </p:cNvPr>
          <p:cNvSpPr/>
          <p:nvPr/>
        </p:nvSpPr>
        <p:spPr>
          <a:xfrm>
            <a:off x="6199285" y="3799786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43C55BE7-D0D0-4929-ACC3-095F8619B577}"/>
              </a:ext>
            </a:extLst>
          </p:cNvPr>
          <p:cNvCxnSpPr>
            <a:cxnSpLocks/>
          </p:cNvCxnSpPr>
          <p:nvPr/>
        </p:nvCxnSpPr>
        <p:spPr>
          <a:xfrm>
            <a:off x="6266355" y="3946153"/>
            <a:ext cx="0" cy="143506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6D7031D0-3EB2-42DE-9980-8C06A4D111DE}"/>
              </a:ext>
            </a:extLst>
          </p:cNvPr>
          <p:cNvCxnSpPr>
            <a:endCxn id="23" idx="3"/>
          </p:cNvCxnSpPr>
          <p:nvPr/>
        </p:nvCxnSpPr>
        <p:spPr>
          <a:xfrm flipH="1">
            <a:off x="6852047" y="5891122"/>
            <a:ext cx="3899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>
            <a:extLst>
              <a:ext uri="{FF2B5EF4-FFF2-40B4-BE49-F238E27FC236}">
                <a16:creationId xmlns:a16="http://schemas.microsoft.com/office/drawing/2014/main" id="{129182B1-0074-4DE6-A571-994D4419BF74}"/>
              </a:ext>
            </a:extLst>
          </p:cNvPr>
          <p:cNvSpPr/>
          <p:nvPr/>
        </p:nvSpPr>
        <p:spPr>
          <a:xfrm>
            <a:off x="7081861" y="3810401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F657757B-8672-4020-8DB4-CC688680BD8F}"/>
              </a:ext>
            </a:extLst>
          </p:cNvPr>
          <p:cNvCxnSpPr>
            <a:cxnSpLocks/>
          </p:cNvCxnSpPr>
          <p:nvPr/>
        </p:nvCxnSpPr>
        <p:spPr>
          <a:xfrm>
            <a:off x="7151730" y="3922614"/>
            <a:ext cx="0" cy="9511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uadroTexto 75">
            <a:extLst>
              <a:ext uri="{FF2B5EF4-FFF2-40B4-BE49-F238E27FC236}">
                <a16:creationId xmlns:a16="http://schemas.microsoft.com/office/drawing/2014/main" id="{64E9C051-3444-4B1C-9318-BA53DE340D2F}"/>
              </a:ext>
            </a:extLst>
          </p:cNvPr>
          <p:cNvSpPr txBox="1"/>
          <p:nvPr/>
        </p:nvSpPr>
        <p:spPr>
          <a:xfrm>
            <a:off x="847253" y="933536"/>
            <a:ext cx="11331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Tiene un apuntador adicional que nos ubica en el nodo Anterior</a:t>
            </a:r>
          </a:p>
        </p:txBody>
      </p:sp>
      <p:sp>
        <p:nvSpPr>
          <p:cNvPr id="82" name="Rectángulo: esquinas redondeadas 81">
            <a:extLst>
              <a:ext uri="{FF2B5EF4-FFF2-40B4-BE49-F238E27FC236}">
                <a16:creationId xmlns:a16="http://schemas.microsoft.com/office/drawing/2014/main" id="{C0D5A219-8B55-4B60-8324-872795E07805}"/>
              </a:ext>
            </a:extLst>
          </p:cNvPr>
          <p:cNvSpPr/>
          <p:nvPr/>
        </p:nvSpPr>
        <p:spPr>
          <a:xfrm>
            <a:off x="7560930" y="4574108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Siguiente= LD(X)</a:t>
            </a:r>
          </a:p>
        </p:txBody>
      </p:sp>
      <p:cxnSp>
        <p:nvCxnSpPr>
          <p:cNvPr id="85" name="Conector recto de flecha 84">
            <a:extLst>
              <a:ext uri="{FF2B5EF4-FFF2-40B4-BE49-F238E27FC236}">
                <a16:creationId xmlns:a16="http://schemas.microsoft.com/office/drawing/2014/main" id="{A46F1217-5062-4C5A-A288-51A04BA0708B}"/>
              </a:ext>
            </a:extLst>
          </p:cNvPr>
          <p:cNvCxnSpPr>
            <a:cxnSpLocks/>
          </p:cNvCxnSpPr>
          <p:nvPr/>
        </p:nvCxnSpPr>
        <p:spPr>
          <a:xfrm flipH="1">
            <a:off x="5058130" y="4835718"/>
            <a:ext cx="3899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de flecha 85">
            <a:extLst>
              <a:ext uri="{FF2B5EF4-FFF2-40B4-BE49-F238E27FC236}">
                <a16:creationId xmlns:a16="http://schemas.microsoft.com/office/drawing/2014/main" id="{BB8E7C06-7AFE-48E0-B0D3-E32B82AD054C}"/>
              </a:ext>
            </a:extLst>
          </p:cNvPr>
          <p:cNvCxnSpPr>
            <a:cxnSpLocks/>
          </p:cNvCxnSpPr>
          <p:nvPr/>
        </p:nvCxnSpPr>
        <p:spPr>
          <a:xfrm flipV="1">
            <a:off x="7148931" y="4873770"/>
            <a:ext cx="389921" cy="662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0CF1C60-E5AF-4758-993F-BF5C193D2415}"/>
              </a:ext>
            </a:extLst>
          </p:cNvPr>
          <p:cNvSpPr txBox="1"/>
          <p:nvPr/>
        </p:nvSpPr>
        <p:spPr>
          <a:xfrm>
            <a:off x="4133869" y="166956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A8EF0CD-FF12-45FD-AA20-5C1AAD963EF8}"/>
              </a:ext>
            </a:extLst>
          </p:cNvPr>
          <p:cNvSpPr txBox="1"/>
          <p:nvPr/>
        </p:nvSpPr>
        <p:spPr>
          <a:xfrm>
            <a:off x="7834187" y="16637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17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1FBF0A1-B13B-4CE1-84C2-B98F398AF43C}"/>
              </a:ext>
            </a:extLst>
          </p:cNvPr>
          <p:cNvSpPr txBox="1"/>
          <p:nvPr/>
        </p:nvSpPr>
        <p:spPr>
          <a:xfrm>
            <a:off x="8849173" y="166371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6B3C9C0-FEB5-417B-BECC-7ECA72F19A85}"/>
              </a:ext>
            </a:extLst>
          </p:cNvPr>
          <p:cNvSpPr txBox="1"/>
          <p:nvPr/>
        </p:nvSpPr>
        <p:spPr>
          <a:xfrm>
            <a:off x="7110062" y="166371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646D9D19-682C-4C59-A1AF-756190D4A214}"/>
              </a:ext>
            </a:extLst>
          </p:cNvPr>
          <p:cNvCxnSpPr/>
          <p:nvPr/>
        </p:nvCxnSpPr>
        <p:spPr>
          <a:xfrm flipH="1">
            <a:off x="6413244" y="1928752"/>
            <a:ext cx="63055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77E40F4E-0D4F-46E4-96EB-BF9778C1B51B}"/>
              </a:ext>
            </a:extLst>
          </p:cNvPr>
          <p:cNvCxnSpPr/>
          <p:nvPr/>
        </p:nvCxnSpPr>
        <p:spPr>
          <a:xfrm>
            <a:off x="6386739" y="1756476"/>
            <a:ext cx="69681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B26A42B-E7B3-41C4-A097-C1520467E028}"/>
              </a:ext>
            </a:extLst>
          </p:cNvPr>
          <p:cNvSpPr txBox="1"/>
          <p:nvPr/>
        </p:nvSpPr>
        <p:spPr>
          <a:xfrm>
            <a:off x="4854918" y="203889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B1916F6-6A0C-479B-96BE-88A8CD28FFEC}"/>
              </a:ext>
            </a:extLst>
          </p:cNvPr>
          <p:cNvSpPr txBox="1"/>
          <p:nvPr/>
        </p:nvSpPr>
        <p:spPr>
          <a:xfrm>
            <a:off x="7863169" y="205605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07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CDC89A1-D3A0-4BDF-B80A-2D556D251B60}"/>
              </a:ext>
            </a:extLst>
          </p:cNvPr>
          <p:cNvSpPr txBox="1"/>
          <p:nvPr/>
        </p:nvSpPr>
        <p:spPr>
          <a:xfrm>
            <a:off x="720878" y="2475869"/>
            <a:ext cx="113314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/>
              <a:t>Apuntador </a:t>
            </a:r>
            <a:r>
              <a:rPr lang="es-CO" sz="2800" b="1" dirty="0"/>
              <a:t>LI </a:t>
            </a:r>
            <a:r>
              <a:rPr lang="es-CO" sz="2800" dirty="0"/>
              <a:t>del primer nodo es </a:t>
            </a:r>
            <a:r>
              <a:rPr lang="es-CO" sz="2800" b="1" dirty="0"/>
              <a:t>Null</a:t>
            </a:r>
          </a:p>
          <a:p>
            <a:pPr algn="ctr"/>
            <a:r>
              <a:rPr lang="es-CO" sz="2800" dirty="0"/>
              <a:t>Apuntador </a:t>
            </a:r>
            <a:r>
              <a:rPr lang="es-CO" sz="2800" b="1" dirty="0"/>
              <a:t>LD</a:t>
            </a:r>
            <a:r>
              <a:rPr lang="es-CO" sz="2800" dirty="0"/>
              <a:t> del Último nodo es </a:t>
            </a:r>
            <a:r>
              <a:rPr lang="es-CO" sz="2800" b="1" dirty="0"/>
              <a:t>Null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81C9021C-7346-48A3-B27C-26700FA4F1A7}"/>
              </a:ext>
            </a:extLst>
          </p:cNvPr>
          <p:cNvSpPr txBox="1"/>
          <p:nvPr/>
        </p:nvSpPr>
        <p:spPr>
          <a:xfrm>
            <a:off x="784867" y="1453461"/>
            <a:ext cx="2787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Gráficamente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8F0301B-3C86-4E6F-8F05-EEF0CA25F062}"/>
              </a:ext>
            </a:extLst>
          </p:cNvPr>
          <p:cNvSpPr txBox="1"/>
          <p:nvPr/>
        </p:nvSpPr>
        <p:spPr>
          <a:xfrm>
            <a:off x="5582002" y="361862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D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5F7ABC8-FCC0-423A-987A-39F56FF0F08C}"/>
              </a:ext>
            </a:extLst>
          </p:cNvPr>
          <p:cNvSpPr txBox="1"/>
          <p:nvPr/>
        </p:nvSpPr>
        <p:spPr>
          <a:xfrm>
            <a:off x="6596988" y="361862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LD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882C6CC-1883-439E-9687-1A3DD899C9B5}"/>
              </a:ext>
            </a:extLst>
          </p:cNvPr>
          <p:cNvSpPr txBox="1"/>
          <p:nvPr/>
        </p:nvSpPr>
        <p:spPr>
          <a:xfrm>
            <a:off x="4857877" y="361862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LI</a:t>
            </a:r>
          </a:p>
        </p:txBody>
      </p:sp>
      <p:sp>
        <p:nvSpPr>
          <p:cNvPr id="66" name="Elipse 65">
            <a:extLst>
              <a:ext uri="{FF2B5EF4-FFF2-40B4-BE49-F238E27FC236}">
                <a16:creationId xmlns:a16="http://schemas.microsoft.com/office/drawing/2014/main" id="{4C819104-AA3C-4446-A23C-2BB0914BC9AE}"/>
              </a:ext>
            </a:extLst>
          </p:cNvPr>
          <p:cNvSpPr/>
          <p:nvPr/>
        </p:nvSpPr>
        <p:spPr>
          <a:xfrm>
            <a:off x="5380980" y="3775878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A7AE1278-1434-49C5-8A78-30AF918FDC55}"/>
              </a:ext>
            </a:extLst>
          </p:cNvPr>
          <p:cNvCxnSpPr>
            <a:cxnSpLocks/>
          </p:cNvCxnSpPr>
          <p:nvPr/>
        </p:nvCxnSpPr>
        <p:spPr>
          <a:xfrm>
            <a:off x="5450849" y="3888091"/>
            <a:ext cx="0" cy="9511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 animBg="1"/>
      <p:bldP spid="33" grpId="0" animBg="1"/>
      <p:bldP spid="76" grpId="0"/>
      <p:bldP spid="82" grpId="0" animBg="1"/>
      <p:bldP spid="58" grpId="0"/>
      <p:bldP spid="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18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1154845" y="870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1530886" y="997248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18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02308" y="2774846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</a:t>
            </a:r>
          </a:p>
          <a:p>
            <a:r>
              <a:rPr lang="es-CO" dirty="0"/>
              <a:t>2</a:t>
            </a:r>
          </a:p>
          <a:p>
            <a:r>
              <a:rPr lang="es-CO" dirty="0">
                <a:highlight>
                  <a:srgbClr val="FFFF00"/>
                </a:highlight>
              </a:rPr>
              <a:t>6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r>
              <a:rPr lang="es-CO" dirty="0"/>
              <a:t>6</a:t>
            </a:r>
          </a:p>
          <a:p>
            <a:r>
              <a:rPr lang="es-CO" dirty="0"/>
              <a:t>8</a:t>
            </a: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8717516" y="6195870"/>
            <a:ext cx="64216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  <a:p>
            <a:r>
              <a:rPr lang="es-CO" dirty="0"/>
              <a:t>10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18</a:t>
            </a:r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6499048" y="102954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18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7514034" y="102954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5774923" y="102954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6523515" y="138528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A51CAD2-A26B-C399-BC66-DF8298CD2312}"/>
              </a:ext>
            </a:extLst>
          </p:cNvPr>
          <p:cNvSpPr txBox="1"/>
          <p:nvPr/>
        </p:nvSpPr>
        <p:spPr>
          <a:xfrm>
            <a:off x="5873521" y="-1031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6FBC7050-F597-7BB0-0E2A-CE77319560C6}"/>
              </a:ext>
            </a:extLst>
          </p:cNvPr>
          <p:cNvCxnSpPr>
            <a:cxnSpLocks/>
          </p:cNvCxnSpPr>
          <p:nvPr/>
        </p:nvCxnSpPr>
        <p:spPr>
          <a:xfrm flipH="1">
            <a:off x="5793581" y="294707"/>
            <a:ext cx="800899" cy="4864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54CB30FB-D1F7-943F-6DE5-48CD48099C6C}"/>
              </a:ext>
            </a:extLst>
          </p:cNvPr>
          <p:cNvCxnSpPr/>
          <p:nvPr/>
        </p:nvCxnSpPr>
        <p:spPr>
          <a:xfrm>
            <a:off x="7575529" y="430546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C9C87368-2B94-BEB7-D9E5-FD8C793E639C}"/>
              </a:ext>
            </a:extLst>
          </p:cNvPr>
          <p:cNvSpPr txBox="1"/>
          <p:nvPr/>
        </p:nvSpPr>
        <p:spPr>
          <a:xfrm>
            <a:off x="7010049" y="-1031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25C8953A-8083-623E-E9A6-290803FB7134}"/>
              </a:ext>
            </a:extLst>
          </p:cNvPr>
          <p:cNvCxnSpPr>
            <a:cxnSpLocks/>
          </p:cNvCxnSpPr>
          <p:nvPr/>
        </p:nvCxnSpPr>
        <p:spPr>
          <a:xfrm flipH="1">
            <a:off x="7000698" y="260141"/>
            <a:ext cx="800899" cy="4864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87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18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1154845" y="870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1530886" y="997248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44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02308" y="277484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</a:t>
            </a:r>
          </a:p>
          <a:p>
            <a:r>
              <a:rPr lang="es-CO" dirty="0"/>
              <a:t>2</a:t>
            </a:r>
          </a:p>
          <a:p>
            <a:r>
              <a:rPr lang="es-CO" dirty="0"/>
              <a:t>6</a:t>
            </a:r>
          </a:p>
          <a:p>
            <a:r>
              <a:rPr lang="es-CO" dirty="0"/>
              <a:t>8</a:t>
            </a:r>
          </a:p>
          <a:p>
            <a:r>
              <a:rPr lang="es-CO" dirty="0"/>
              <a:t>12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r>
              <a:rPr lang="es-CO" dirty="0"/>
              <a:t>6</a:t>
            </a:r>
          </a:p>
          <a:p>
            <a:r>
              <a:rPr lang="es-CO" dirty="0"/>
              <a:t>8</a:t>
            </a:r>
          </a:p>
          <a:p>
            <a:r>
              <a:rPr lang="es-CO" dirty="0"/>
              <a:t>12</a:t>
            </a:r>
          </a:p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8717516" y="6195870"/>
            <a:ext cx="64216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r>
              <a:rPr lang="es-CO" dirty="0"/>
              <a:t>5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44</a:t>
            </a:r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6336315" y="115297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44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7351301" y="1152973"/>
            <a:ext cx="5900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5612190" y="115297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6360782" y="150871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560BDDB1-4492-A99D-FFDC-5CD693029661}"/>
              </a:ext>
            </a:extLst>
          </p:cNvPr>
          <p:cNvCxnSpPr>
            <a:cxnSpLocks/>
          </p:cNvCxnSpPr>
          <p:nvPr/>
        </p:nvCxnSpPr>
        <p:spPr>
          <a:xfrm flipH="1">
            <a:off x="11242630" y="303348"/>
            <a:ext cx="800899" cy="4864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B1E627D8-86C9-FF06-3563-78843654F241}"/>
              </a:ext>
            </a:extLst>
          </p:cNvPr>
          <p:cNvSpPr txBox="1"/>
          <p:nvPr/>
        </p:nvSpPr>
        <p:spPr>
          <a:xfrm>
            <a:off x="11377583" y="-4866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77812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53033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COMPROMISO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1-Investigar el Algoritmo para borrar con listas doblemente ligadas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409974" y="2062942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8" y="161451"/>
            <a:ext cx="258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Recorridos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3350984" y="127774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6042992" y="125919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8725615" y="124064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1895FF3B-6CD7-4003-A3B9-3105BCA1F166}"/>
              </a:ext>
            </a:extLst>
          </p:cNvPr>
          <p:cNvSpPr txBox="1"/>
          <p:nvPr/>
        </p:nvSpPr>
        <p:spPr>
          <a:xfrm>
            <a:off x="1909735" y="112487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77E5FCE-206D-4313-9CAD-F0C0F6215DF0}"/>
              </a:ext>
            </a:extLst>
          </p:cNvPr>
          <p:cNvSpPr txBox="1"/>
          <p:nvPr/>
        </p:nvSpPr>
        <p:spPr>
          <a:xfrm>
            <a:off x="2924721" y="112487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FFC0C6C-D27B-4375-B079-7386ECF2AAE3}"/>
              </a:ext>
            </a:extLst>
          </p:cNvPr>
          <p:cNvSpPr txBox="1"/>
          <p:nvPr/>
        </p:nvSpPr>
        <p:spPr>
          <a:xfrm>
            <a:off x="1185610" y="112487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6A5D08B-4C62-404D-8B61-6AA91EA15095}"/>
              </a:ext>
            </a:extLst>
          </p:cNvPr>
          <p:cNvSpPr txBox="1"/>
          <p:nvPr/>
        </p:nvSpPr>
        <p:spPr>
          <a:xfrm>
            <a:off x="4524541" y="11539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AFFDAA7-8F25-4058-BF98-1E436E9A31C4}"/>
              </a:ext>
            </a:extLst>
          </p:cNvPr>
          <p:cNvSpPr txBox="1"/>
          <p:nvPr/>
        </p:nvSpPr>
        <p:spPr>
          <a:xfrm>
            <a:off x="5539527" y="11539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1670609-C74B-4B9F-96CB-E03402CDCD18}"/>
              </a:ext>
            </a:extLst>
          </p:cNvPr>
          <p:cNvSpPr txBox="1"/>
          <p:nvPr/>
        </p:nvSpPr>
        <p:spPr>
          <a:xfrm>
            <a:off x="3800416" y="11539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9EAE377-37EE-4E78-B10F-71229DECEBF3}"/>
              </a:ext>
            </a:extLst>
          </p:cNvPr>
          <p:cNvSpPr txBox="1"/>
          <p:nvPr/>
        </p:nvSpPr>
        <p:spPr>
          <a:xfrm>
            <a:off x="7286676" y="11385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F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98B845C-DF01-4B4E-95B6-5A359AEA411C}"/>
              </a:ext>
            </a:extLst>
          </p:cNvPr>
          <p:cNvSpPr txBox="1"/>
          <p:nvPr/>
        </p:nvSpPr>
        <p:spPr>
          <a:xfrm>
            <a:off x="8301662" y="113856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DF16691-2E17-4D44-8576-507AD7930280}"/>
              </a:ext>
            </a:extLst>
          </p:cNvPr>
          <p:cNvSpPr txBox="1"/>
          <p:nvPr/>
        </p:nvSpPr>
        <p:spPr>
          <a:xfrm>
            <a:off x="6562551" y="113856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EEAB48-648D-4516-B346-AFA35A0FBB44}"/>
              </a:ext>
            </a:extLst>
          </p:cNvPr>
          <p:cNvSpPr txBox="1"/>
          <p:nvPr/>
        </p:nvSpPr>
        <p:spPr>
          <a:xfrm>
            <a:off x="9943961" y="114040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G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EAA2FD6-4D56-41E6-A839-0713829FE7AC}"/>
              </a:ext>
            </a:extLst>
          </p:cNvPr>
          <p:cNvSpPr txBox="1"/>
          <p:nvPr/>
        </p:nvSpPr>
        <p:spPr>
          <a:xfrm>
            <a:off x="10958947" y="1140402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38C400B7-78D5-49B8-8FC6-C5589FC7AAD4}"/>
              </a:ext>
            </a:extLst>
          </p:cNvPr>
          <p:cNvSpPr txBox="1"/>
          <p:nvPr/>
        </p:nvSpPr>
        <p:spPr>
          <a:xfrm>
            <a:off x="9219836" y="114040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FFFA2C6-8A00-4914-A295-4FE1996ECCCC}"/>
              </a:ext>
            </a:extLst>
          </p:cNvPr>
          <p:cNvSpPr txBox="1"/>
          <p:nvPr/>
        </p:nvSpPr>
        <p:spPr>
          <a:xfrm>
            <a:off x="3547393" y="-112025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6815D204-EDA9-449A-A669-2DA8D6A1E8BE}"/>
              </a:ext>
            </a:extLst>
          </p:cNvPr>
          <p:cNvSpPr txBox="1"/>
          <p:nvPr/>
        </p:nvSpPr>
        <p:spPr>
          <a:xfrm>
            <a:off x="1764131" y="155052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1DBEE41A-4414-4487-8F55-935AFE0F42AC}"/>
              </a:ext>
            </a:extLst>
          </p:cNvPr>
          <p:cNvSpPr txBox="1"/>
          <p:nvPr/>
        </p:nvSpPr>
        <p:spPr>
          <a:xfrm>
            <a:off x="4514468" y="15497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14F44D3E-756B-48A5-BB55-AA1541BF190F}"/>
              </a:ext>
            </a:extLst>
          </p:cNvPr>
          <p:cNvSpPr txBox="1"/>
          <p:nvPr/>
        </p:nvSpPr>
        <p:spPr>
          <a:xfrm>
            <a:off x="7422040" y="15497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B42DAFF7-E0ED-4768-98EE-C6264EF73853}"/>
              </a:ext>
            </a:extLst>
          </p:cNvPr>
          <p:cNvSpPr txBox="1"/>
          <p:nvPr/>
        </p:nvSpPr>
        <p:spPr>
          <a:xfrm>
            <a:off x="10073852" y="155209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0223F5E4-7348-4728-A433-56A1D8531978}"/>
              </a:ext>
            </a:extLst>
          </p:cNvPr>
          <p:cNvCxnSpPr/>
          <p:nvPr/>
        </p:nvCxnSpPr>
        <p:spPr>
          <a:xfrm flipH="1">
            <a:off x="3349828" y="144083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158B92D0-CFE8-431F-BACD-AB5442F3BCA7}"/>
              </a:ext>
            </a:extLst>
          </p:cNvPr>
          <p:cNvCxnSpPr/>
          <p:nvPr/>
        </p:nvCxnSpPr>
        <p:spPr>
          <a:xfrm flipH="1">
            <a:off x="6058309" y="144083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C08C089F-CBE0-402D-8474-D28E0B8882DB}"/>
              </a:ext>
            </a:extLst>
          </p:cNvPr>
          <p:cNvCxnSpPr/>
          <p:nvPr/>
        </p:nvCxnSpPr>
        <p:spPr>
          <a:xfrm flipH="1">
            <a:off x="8731886" y="1422439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4FF39E5C-7B75-400B-B22A-4119C39E7458}"/>
              </a:ext>
            </a:extLst>
          </p:cNvPr>
          <p:cNvCxnSpPr/>
          <p:nvPr/>
        </p:nvCxnSpPr>
        <p:spPr>
          <a:xfrm flipV="1">
            <a:off x="11586276" y="927655"/>
            <a:ext cx="0" cy="197222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132D8E4C-19F1-4D5E-8354-A97F6292A788}"/>
              </a:ext>
            </a:extLst>
          </p:cNvPr>
          <p:cNvCxnSpPr/>
          <p:nvPr/>
        </p:nvCxnSpPr>
        <p:spPr>
          <a:xfrm flipH="1">
            <a:off x="1298713" y="927655"/>
            <a:ext cx="10287563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uadroTexto 69">
            <a:extLst>
              <a:ext uri="{FF2B5EF4-FFF2-40B4-BE49-F238E27FC236}">
                <a16:creationId xmlns:a16="http://schemas.microsoft.com/office/drawing/2014/main" id="{DF467D6D-7453-40BF-9134-27353B4E5591}"/>
              </a:ext>
            </a:extLst>
          </p:cNvPr>
          <p:cNvSpPr txBox="1"/>
          <p:nvPr/>
        </p:nvSpPr>
        <p:spPr>
          <a:xfrm>
            <a:off x="5751503" y="365083"/>
            <a:ext cx="81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DI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AFBFD057-4386-456F-8068-3BF5AB6A7334}"/>
              </a:ext>
            </a:extLst>
          </p:cNvPr>
          <p:cNvSpPr txBox="1"/>
          <p:nvPr/>
        </p:nvSpPr>
        <p:spPr>
          <a:xfrm>
            <a:off x="5784759" y="1955871"/>
            <a:ext cx="81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ID</a:t>
            </a: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522F819C-3E18-4C42-BD04-46ACEDFE7ADA}"/>
              </a:ext>
            </a:extLst>
          </p:cNvPr>
          <p:cNvCxnSpPr/>
          <p:nvPr/>
        </p:nvCxnSpPr>
        <p:spPr>
          <a:xfrm>
            <a:off x="1185610" y="1507892"/>
            <a:ext cx="0" cy="50351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87CCC277-580D-416C-82D2-7572BCA87069}"/>
              </a:ext>
            </a:extLst>
          </p:cNvPr>
          <p:cNvCxnSpPr/>
          <p:nvPr/>
        </p:nvCxnSpPr>
        <p:spPr>
          <a:xfrm>
            <a:off x="1185610" y="2011402"/>
            <a:ext cx="10400666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Imagen 79">
            <a:extLst>
              <a:ext uri="{FF2B5EF4-FFF2-40B4-BE49-F238E27FC236}">
                <a16:creationId xmlns:a16="http://schemas.microsoft.com/office/drawing/2014/main" id="{272F47DE-D12B-488E-AE58-1D62B08C26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83" y="2064777"/>
            <a:ext cx="2739676" cy="2012823"/>
          </a:xfrm>
          <a:prstGeom prst="rect">
            <a:avLst/>
          </a:prstGeom>
        </p:spPr>
      </p:pic>
      <p:pic>
        <p:nvPicPr>
          <p:cNvPr id="81" name="Imagen 80">
            <a:extLst>
              <a:ext uri="{FF2B5EF4-FFF2-40B4-BE49-F238E27FC236}">
                <a16:creationId xmlns:a16="http://schemas.microsoft.com/office/drawing/2014/main" id="{15A4E1A1-AC2D-4E7C-AD47-1F3485DE39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0717" y="2327940"/>
            <a:ext cx="2823667" cy="2002441"/>
          </a:xfrm>
          <a:prstGeom prst="rect">
            <a:avLst/>
          </a:prstGeom>
        </p:spPr>
      </p:pic>
      <p:pic>
        <p:nvPicPr>
          <p:cNvPr id="82" name="Imagen 81">
            <a:extLst>
              <a:ext uri="{FF2B5EF4-FFF2-40B4-BE49-F238E27FC236}">
                <a16:creationId xmlns:a16="http://schemas.microsoft.com/office/drawing/2014/main" id="{75EC131E-2371-43A2-92F1-93D9C533DE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1589" y="2101550"/>
            <a:ext cx="2552700" cy="1876425"/>
          </a:xfrm>
          <a:prstGeom prst="rect">
            <a:avLst/>
          </a:prstGeom>
        </p:spPr>
      </p:pic>
      <p:sp>
        <p:nvSpPr>
          <p:cNvPr id="36" name="CuadroTexto 35">
            <a:extLst>
              <a:ext uri="{FF2B5EF4-FFF2-40B4-BE49-F238E27FC236}">
                <a16:creationId xmlns:a16="http://schemas.microsoft.com/office/drawing/2014/main" id="{83716B27-24D8-43BF-A5D7-AE1F0972E34F}"/>
              </a:ext>
            </a:extLst>
          </p:cNvPr>
          <p:cNvSpPr txBox="1"/>
          <p:nvPr/>
        </p:nvSpPr>
        <p:spPr>
          <a:xfrm>
            <a:off x="84917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C57A1BC4-E768-4CD4-AACA-F4A5E8D68D9E}"/>
              </a:ext>
            </a:extLst>
          </p:cNvPr>
          <p:cNvSpPr txBox="1"/>
          <p:nvPr/>
        </p:nvSpPr>
        <p:spPr>
          <a:xfrm>
            <a:off x="919898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AB96D79-E6AB-4016-8582-F05738F87E98}"/>
              </a:ext>
            </a:extLst>
          </p:cNvPr>
          <p:cNvSpPr txBox="1"/>
          <p:nvPr/>
        </p:nvSpPr>
        <p:spPr>
          <a:xfrm>
            <a:off x="1754878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LD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AA784F4-02B3-4F2B-8439-3F8CCA19A810}"/>
              </a:ext>
            </a:extLst>
          </p:cNvPr>
          <p:cNvSpPr txBox="1"/>
          <p:nvPr/>
        </p:nvSpPr>
        <p:spPr>
          <a:xfrm>
            <a:off x="72038" y="4686758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5238C2B2-592D-493D-ACA0-F1BAAD61F38B}"/>
              </a:ext>
            </a:extLst>
          </p:cNvPr>
          <p:cNvSpPr txBox="1"/>
          <p:nvPr/>
        </p:nvSpPr>
        <p:spPr>
          <a:xfrm>
            <a:off x="952095" y="4686757"/>
            <a:ext cx="596752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10</a:t>
            </a:r>
          </a:p>
          <a:p>
            <a:r>
              <a:rPr lang="es-CO" b="1" dirty="0"/>
              <a:t>2</a:t>
            </a:r>
          </a:p>
          <a:p>
            <a:r>
              <a:rPr lang="es-CO" b="1" dirty="0"/>
              <a:t>22</a:t>
            </a:r>
          </a:p>
          <a:p>
            <a:r>
              <a:rPr lang="es-CO" b="1" dirty="0"/>
              <a:t>15</a:t>
            </a:r>
          </a:p>
          <a:p>
            <a:r>
              <a:rPr lang="es-CO" b="1" dirty="0" err="1"/>
              <a:t>Null</a:t>
            </a:r>
            <a:endParaRPr lang="es-CO" b="1" dirty="0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AFB635E3-C280-4AB9-87E2-906D0B4E98B9}"/>
              </a:ext>
            </a:extLst>
          </p:cNvPr>
          <p:cNvSpPr txBox="1"/>
          <p:nvPr/>
        </p:nvSpPr>
        <p:spPr>
          <a:xfrm>
            <a:off x="2589858" y="4189799"/>
            <a:ext cx="19338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C63553D3-EC54-4C68-9631-9BD497C08A5F}"/>
              </a:ext>
            </a:extLst>
          </p:cNvPr>
          <p:cNvSpPr txBox="1"/>
          <p:nvPr/>
        </p:nvSpPr>
        <p:spPr>
          <a:xfrm>
            <a:off x="1814309" y="4680307"/>
            <a:ext cx="610952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r>
              <a:rPr lang="es-CO" dirty="0"/>
              <a:t>22</a:t>
            </a:r>
          </a:p>
          <a:p>
            <a:r>
              <a:rPr lang="es-CO" dirty="0"/>
              <a:t>15</a:t>
            </a:r>
          </a:p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E9C9B24-AFF3-4BCA-9B46-727C862B723C}"/>
              </a:ext>
            </a:extLst>
          </p:cNvPr>
          <p:cNvSpPr txBox="1"/>
          <p:nvPr/>
        </p:nvSpPr>
        <p:spPr>
          <a:xfrm>
            <a:off x="2589858" y="4680307"/>
            <a:ext cx="192461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A</a:t>
            </a:r>
          </a:p>
          <a:p>
            <a:r>
              <a:rPr lang="es-CO" dirty="0"/>
              <a:t>C</a:t>
            </a:r>
          </a:p>
          <a:p>
            <a:r>
              <a:rPr lang="es-CO" dirty="0"/>
              <a:t>F</a:t>
            </a:r>
          </a:p>
          <a:p>
            <a:r>
              <a:rPr lang="es-CO" dirty="0"/>
              <a:t>G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C73CC1F-D34F-475E-978E-AD87EB6846C3}"/>
              </a:ext>
            </a:extLst>
          </p:cNvPr>
          <p:cNvSpPr txBox="1"/>
          <p:nvPr/>
        </p:nvSpPr>
        <p:spPr>
          <a:xfrm>
            <a:off x="5163354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D4C16C58-018C-41E4-9473-B029FEC05D73}"/>
              </a:ext>
            </a:extLst>
          </p:cNvPr>
          <p:cNvSpPr txBox="1"/>
          <p:nvPr/>
        </p:nvSpPr>
        <p:spPr>
          <a:xfrm>
            <a:off x="5998335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6B462D61-B3E6-4E7A-B108-947B037081DD}"/>
              </a:ext>
            </a:extLst>
          </p:cNvPr>
          <p:cNvSpPr txBox="1"/>
          <p:nvPr/>
        </p:nvSpPr>
        <p:spPr>
          <a:xfrm>
            <a:off x="6833315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39D69DDE-4404-4C2C-9D28-766B635C169F}"/>
              </a:ext>
            </a:extLst>
          </p:cNvPr>
          <p:cNvSpPr txBox="1"/>
          <p:nvPr/>
        </p:nvSpPr>
        <p:spPr>
          <a:xfrm>
            <a:off x="5150475" y="483783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F5C2F74-4414-47B2-8B6E-6708F77C52BA}"/>
              </a:ext>
            </a:extLst>
          </p:cNvPr>
          <p:cNvSpPr txBox="1"/>
          <p:nvPr/>
        </p:nvSpPr>
        <p:spPr>
          <a:xfrm>
            <a:off x="6030531" y="4837834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  <a:p>
            <a:r>
              <a:rPr lang="es-CO" dirty="0"/>
              <a:t>22</a:t>
            </a:r>
          </a:p>
          <a:p>
            <a:r>
              <a:rPr lang="es-CO" dirty="0"/>
              <a:t>2</a:t>
            </a:r>
          </a:p>
          <a:p>
            <a:r>
              <a:rPr lang="es-CO" dirty="0"/>
              <a:t>10</a:t>
            </a:r>
          </a:p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E3F8018D-EC11-47F8-993D-00FA60D24D66}"/>
              </a:ext>
            </a:extLst>
          </p:cNvPr>
          <p:cNvSpPr txBox="1"/>
          <p:nvPr/>
        </p:nvSpPr>
        <p:spPr>
          <a:xfrm>
            <a:off x="7668295" y="4340876"/>
            <a:ext cx="19338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2D4FC0AA-88AD-44D6-97B3-3DA39C2E05BE}"/>
              </a:ext>
            </a:extLst>
          </p:cNvPr>
          <p:cNvSpPr txBox="1"/>
          <p:nvPr/>
        </p:nvSpPr>
        <p:spPr>
          <a:xfrm>
            <a:off x="6892745" y="483138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  <a:p>
            <a:r>
              <a:rPr lang="es-CO" dirty="0"/>
              <a:t>2</a:t>
            </a:r>
          </a:p>
          <a:p>
            <a:r>
              <a:rPr lang="es-CO" dirty="0"/>
              <a:t>10</a:t>
            </a:r>
          </a:p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CBF0C3CE-5B06-42A0-8669-AEEB9B29D875}"/>
              </a:ext>
            </a:extLst>
          </p:cNvPr>
          <p:cNvSpPr txBox="1"/>
          <p:nvPr/>
        </p:nvSpPr>
        <p:spPr>
          <a:xfrm>
            <a:off x="7668295" y="4831384"/>
            <a:ext cx="192461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G</a:t>
            </a:r>
          </a:p>
          <a:p>
            <a:r>
              <a:rPr lang="es-CO" dirty="0"/>
              <a:t>F</a:t>
            </a:r>
          </a:p>
          <a:p>
            <a:r>
              <a:rPr lang="es-CO" dirty="0"/>
              <a:t>C</a:t>
            </a:r>
          </a:p>
          <a:p>
            <a:r>
              <a:rPr lang="es-CO" dirty="0"/>
              <a:t>A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36719409-1E91-4D99-8445-59DB92A1356F}"/>
              </a:ext>
            </a:extLst>
          </p:cNvPr>
          <p:cNvSpPr txBox="1"/>
          <p:nvPr/>
        </p:nvSpPr>
        <p:spPr>
          <a:xfrm>
            <a:off x="9766740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8E5601A7-2666-4E94-9E0A-4F16D94D9FD5}"/>
              </a:ext>
            </a:extLst>
          </p:cNvPr>
          <p:cNvSpPr txBox="1"/>
          <p:nvPr/>
        </p:nvSpPr>
        <p:spPr>
          <a:xfrm>
            <a:off x="10601721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50C43794-3E7A-4EFA-8EF1-98C695942030}"/>
              </a:ext>
            </a:extLst>
          </p:cNvPr>
          <p:cNvSpPr txBox="1"/>
          <p:nvPr/>
        </p:nvSpPr>
        <p:spPr>
          <a:xfrm>
            <a:off x="11436701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A46D3C37-07CE-4FC5-B9EF-447D5799E391}"/>
              </a:ext>
            </a:extLst>
          </p:cNvPr>
          <p:cNvSpPr txBox="1"/>
          <p:nvPr/>
        </p:nvSpPr>
        <p:spPr>
          <a:xfrm>
            <a:off x="9753861" y="480165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BE1EF747-7E0A-42FF-9F8D-C3D6C63ED3FD}"/>
              </a:ext>
            </a:extLst>
          </p:cNvPr>
          <p:cNvSpPr txBox="1"/>
          <p:nvPr/>
        </p:nvSpPr>
        <p:spPr>
          <a:xfrm>
            <a:off x="10633917" y="4801654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10</a:t>
            </a:r>
          </a:p>
          <a:p>
            <a:r>
              <a:rPr lang="es-CO" b="1" dirty="0"/>
              <a:t>2</a:t>
            </a:r>
          </a:p>
          <a:p>
            <a:r>
              <a:rPr lang="es-CO" b="1" dirty="0"/>
              <a:t>22</a:t>
            </a:r>
          </a:p>
          <a:p>
            <a:r>
              <a:rPr lang="es-CO" b="1" dirty="0"/>
              <a:t>15</a:t>
            </a:r>
          </a:p>
          <a:p>
            <a:r>
              <a:rPr lang="es-CO" b="1" dirty="0" err="1"/>
              <a:t>Null</a:t>
            </a:r>
            <a:endParaRPr lang="es-CO" b="1" dirty="0"/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F3C03BAB-AB89-46C7-B652-256D9C04BFEF}"/>
              </a:ext>
            </a:extLst>
          </p:cNvPr>
          <p:cNvSpPr txBox="1"/>
          <p:nvPr/>
        </p:nvSpPr>
        <p:spPr>
          <a:xfrm>
            <a:off x="11526853" y="480165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10</a:t>
            </a:r>
          </a:p>
          <a:p>
            <a:r>
              <a:rPr lang="es-CO" b="1" dirty="0"/>
              <a:t>2</a:t>
            </a:r>
          </a:p>
          <a:p>
            <a:r>
              <a:rPr lang="es-CO" b="1" dirty="0"/>
              <a:t>22</a:t>
            </a:r>
          </a:p>
          <a:p>
            <a:r>
              <a:rPr lang="es-CO" b="1" dirty="0"/>
              <a:t>15</a:t>
            </a:r>
          </a:p>
        </p:txBody>
      </p:sp>
      <p:sp>
        <p:nvSpPr>
          <p:cNvPr id="3" name="Flecha: hacia abajo 2">
            <a:extLst>
              <a:ext uri="{FF2B5EF4-FFF2-40B4-BE49-F238E27FC236}">
                <a16:creationId xmlns:a16="http://schemas.microsoft.com/office/drawing/2014/main" id="{E324C801-B0A1-458B-8631-07B67F0639F8}"/>
              </a:ext>
            </a:extLst>
          </p:cNvPr>
          <p:cNvSpPr/>
          <p:nvPr/>
        </p:nvSpPr>
        <p:spPr>
          <a:xfrm>
            <a:off x="1814308" y="3710609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3A1D4E1A-0D9F-46B4-9A76-288D5B2E10F4}"/>
              </a:ext>
            </a:extLst>
          </p:cNvPr>
          <p:cNvSpPr/>
          <p:nvPr/>
        </p:nvSpPr>
        <p:spPr>
          <a:xfrm>
            <a:off x="6459129" y="3806076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Flecha: hacia abajo 4">
            <a:extLst>
              <a:ext uri="{FF2B5EF4-FFF2-40B4-BE49-F238E27FC236}">
                <a16:creationId xmlns:a16="http://schemas.microsoft.com/office/drawing/2014/main" id="{8C755F47-CA40-44E3-B4CA-59CD9EFD625A}"/>
              </a:ext>
            </a:extLst>
          </p:cNvPr>
          <p:cNvSpPr/>
          <p:nvPr/>
        </p:nvSpPr>
        <p:spPr>
          <a:xfrm>
            <a:off x="10950189" y="3733244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7DDC0D2-CC3A-9C8C-C1B0-8F730168608D}"/>
              </a:ext>
            </a:extLst>
          </p:cNvPr>
          <p:cNvSpPr txBox="1"/>
          <p:nvPr/>
        </p:nvSpPr>
        <p:spPr>
          <a:xfrm>
            <a:off x="10182465" y="3215578"/>
            <a:ext cx="1326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(</a:t>
            </a:r>
            <a:r>
              <a:rPr lang="es-CO" dirty="0" err="1"/>
              <a:t>Ul</a:t>
            </a:r>
            <a:r>
              <a:rPr lang="es-CO" dirty="0"/>
              <a:t>) = z</a:t>
            </a:r>
          </a:p>
        </p:txBody>
      </p:sp>
    </p:spTree>
    <p:extLst>
      <p:ext uri="{BB962C8B-B14F-4D97-AF65-F5344CB8AC3E}">
        <p14:creationId xmlns:p14="http://schemas.microsoft.com/office/powerpoint/2010/main" val="17838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6" grpId="0" animBg="1"/>
      <p:bldP spid="47" grpId="0" animBg="1"/>
      <p:bldP spid="48" grpId="0" animBg="1"/>
      <p:bldP spid="50" grpId="0" animBg="1"/>
      <p:bldP spid="51" grpId="0" animBg="1"/>
      <p:bldP spid="52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1237" y="-507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199725" y="608476"/>
            <a:ext cx="1655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Buscar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4B8ABF6A-737D-4FC5-8D9D-D620BA4A5B86}"/>
              </a:ext>
            </a:extLst>
          </p:cNvPr>
          <p:cNvSpPr txBox="1"/>
          <p:nvPr/>
        </p:nvSpPr>
        <p:spPr>
          <a:xfrm>
            <a:off x="5052179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B2B5910-8687-4EE8-A577-929C9EB6E53A}"/>
              </a:ext>
            </a:extLst>
          </p:cNvPr>
          <p:cNvSpPr txBox="1"/>
          <p:nvPr/>
        </p:nvSpPr>
        <p:spPr>
          <a:xfrm>
            <a:off x="588716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B83386D-DFA1-4843-8171-39DBCD11E79C}"/>
              </a:ext>
            </a:extLst>
          </p:cNvPr>
          <p:cNvSpPr txBox="1"/>
          <p:nvPr/>
        </p:nvSpPr>
        <p:spPr>
          <a:xfrm>
            <a:off x="672214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B992EFFD-7505-4210-8A56-C1343754457E}"/>
              </a:ext>
            </a:extLst>
          </p:cNvPr>
          <p:cNvSpPr txBox="1"/>
          <p:nvPr/>
        </p:nvSpPr>
        <p:spPr>
          <a:xfrm>
            <a:off x="5039300" y="3242490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10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476C0AB-9DD1-4EB2-BA44-0EBE5F4D8064}"/>
              </a:ext>
            </a:extLst>
          </p:cNvPr>
          <p:cNvSpPr txBox="1"/>
          <p:nvPr/>
        </p:nvSpPr>
        <p:spPr>
          <a:xfrm>
            <a:off x="5919356" y="3242489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F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J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3E202A8-09C1-40CC-BA1A-66564A2975DD}"/>
              </a:ext>
            </a:extLst>
          </p:cNvPr>
          <p:cNvSpPr txBox="1"/>
          <p:nvPr/>
        </p:nvSpPr>
        <p:spPr>
          <a:xfrm>
            <a:off x="8563549" y="3236039"/>
            <a:ext cx="3124868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Dato encontrado, F</a:t>
            </a:r>
          </a:p>
          <a:p>
            <a:pPr algn="ctr"/>
            <a:endParaRPr lang="es-CO" dirty="0"/>
          </a:p>
          <a:p>
            <a:pPr algn="ctr"/>
            <a:endParaRPr lang="es-CO" dirty="0"/>
          </a:p>
          <a:p>
            <a:pPr algn="ctr"/>
            <a:endParaRPr lang="es-CO" dirty="0"/>
          </a:p>
          <a:p>
            <a:pPr algn="ctr"/>
            <a:r>
              <a:rPr lang="es-CO" dirty="0"/>
              <a:t>Dato No encontrado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4E4CFDE-8812-4008-98B3-775462CBF500}"/>
              </a:ext>
            </a:extLst>
          </p:cNvPr>
          <p:cNvSpPr txBox="1"/>
          <p:nvPr/>
        </p:nvSpPr>
        <p:spPr>
          <a:xfrm>
            <a:off x="4812357" y="2326402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8F31957-4ED1-4EF1-8400-7CD572358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55" y="2223435"/>
            <a:ext cx="4014694" cy="4026067"/>
          </a:xfrm>
          <a:prstGeom prst="rect">
            <a:avLst/>
          </a:prstGeom>
        </p:spPr>
      </p:pic>
      <p:sp>
        <p:nvSpPr>
          <p:cNvPr id="50" name="CuadroTexto 49">
            <a:extLst>
              <a:ext uri="{FF2B5EF4-FFF2-40B4-BE49-F238E27FC236}">
                <a16:creationId xmlns:a16="http://schemas.microsoft.com/office/drawing/2014/main" id="{150CC2E6-CDC2-42E7-A530-0CBF8060099C}"/>
              </a:ext>
            </a:extLst>
          </p:cNvPr>
          <p:cNvSpPr txBox="1"/>
          <p:nvPr/>
        </p:nvSpPr>
        <p:spPr>
          <a:xfrm>
            <a:off x="7557120" y="274553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SW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AC37E771-5AAB-4926-A6C1-CBB132645A37}"/>
              </a:ext>
            </a:extLst>
          </p:cNvPr>
          <p:cNvSpPr txBox="1"/>
          <p:nvPr/>
        </p:nvSpPr>
        <p:spPr>
          <a:xfrm>
            <a:off x="8549353" y="2724247"/>
            <a:ext cx="3139064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3B049BA3-A84A-4642-9623-574AAB600A8B}"/>
              </a:ext>
            </a:extLst>
          </p:cNvPr>
          <p:cNvCxnSpPr/>
          <p:nvPr/>
        </p:nvCxnSpPr>
        <p:spPr>
          <a:xfrm>
            <a:off x="3350984" y="14897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AF6447B1-A7A5-421B-B573-1F54B39B12E5}"/>
              </a:ext>
            </a:extLst>
          </p:cNvPr>
          <p:cNvCxnSpPr/>
          <p:nvPr/>
        </p:nvCxnSpPr>
        <p:spPr>
          <a:xfrm>
            <a:off x="6042992" y="147122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42D8F1ED-1714-41CF-B274-76679979CD4B}"/>
              </a:ext>
            </a:extLst>
          </p:cNvPr>
          <p:cNvCxnSpPr/>
          <p:nvPr/>
        </p:nvCxnSpPr>
        <p:spPr>
          <a:xfrm>
            <a:off x="8725615" y="14526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CAA80374-8D24-4BDB-B8C4-C1848BE95D69}"/>
              </a:ext>
            </a:extLst>
          </p:cNvPr>
          <p:cNvSpPr txBox="1"/>
          <p:nvPr/>
        </p:nvSpPr>
        <p:spPr>
          <a:xfrm>
            <a:off x="1909735" y="13369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A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2FF2266-EF0E-4745-8C17-1BE3631E886E}"/>
              </a:ext>
            </a:extLst>
          </p:cNvPr>
          <p:cNvSpPr txBox="1"/>
          <p:nvPr/>
        </p:nvSpPr>
        <p:spPr>
          <a:xfrm>
            <a:off x="2924721" y="133691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7AE3A967-B147-4518-8149-BDBB382A5882}"/>
              </a:ext>
            </a:extLst>
          </p:cNvPr>
          <p:cNvSpPr txBox="1"/>
          <p:nvPr/>
        </p:nvSpPr>
        <p:spPr>
          <a:xfrm>
            <a:off x="1185610" y="133691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3372BED9-1939-4E8A-823A-2745EAD6CB75}"/>
              </a:ext>
            </a:extLst>
          </p:cNvPr>
          <p:cNvSpPr txBox="1"/>
          <p:nvPr/>
        </p:nvSpPr>
        <p:spPr>
          <a:xfrm>
            <a:off x="4524541" y="1365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C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46286D4D-0B52-4790-B866-8E3386747C43}"/>
              </a:ext>
            </a:extLst>
          </p:cNvPr>
          <p:cNvSpPr txBox="1"/>
          <p:nvPr/>
        </p:nvSpPr>
        <p:spPr>
          <a:xfrm>
            <a:off x="5539527" y="1365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D9F23ECD-BF80-4477-A300-AA553B9A6CD4}"/>
              </a:ext>
            </a:extLst>
          </p:cNvPr>
          <p:cNvSpPr txBox="1"/>
          <p:nvPr/>
        </p:nvSpPr>
        <p:spPr>
          <a:xfrm>
            <a:off x="3800416" y="1365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1F9594EE-3621-4006-8171-7B8326343E4D}"/>
              </a:ext>
            </a:extLst>
          </p:cNvPr>
          <p:cNvSpPr txBox="1"/>
          <p:nvPr/>
        </p:nvSpPr>
        <p:spPr>
          <a:xfrm>
            <a:off x="7286676" y="135059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F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777212AB-1F79-4874-A923-73EF1B1D0D30}"/>
              </a:ext>
            </a:extLst>
          </p:cNvPr>
          <p:cNvSpPr txBox="1"/>
          <p:nvPr/>
        </p:nvSpPr>
        <p:spPr>
          <a:xfrm>
            <a:off x="8301662" y="135059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E5E7806D-20C8-4E01-A6BA-37A62237A4A8}"/>
              </a:ext>
            </a:extLst>
          </p:cNvPr>
          <p:cNvSpPr txBox="1"/>
          <p:nvPr/>
        </p:nvSpPr>
        <p:spPr>
          <a:xfrm>
            <a:off x="6562551" y="135059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4FE3679D-C20B-48BD-873B-E4A811BEC73C}"/>
              </a:ext>
            </a:extLst>
          </p:cNvPr>
          <p:cNvSpPr txBox="1"/>
          <p:nvPr/>
        </p:nvSpPr>
        <p:spPr>
          <a:xfrm>
            <a:off x="9943961" y="135243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G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3188C5F2-D48E-41E4-9F64-645D3830DE09}"/>
              </a:ext>
            </a:extLst>
          </p:cNvPr>
          <p:cNvSpPr txBox="1"/>
          <p:nvPr/>
        </p:nvSpPr>
        <p:spPr>
          <a:xfrm>
            <a:off x="10958947" y="135243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F3453E7B-D52B-42BF-9D75-C4A8E19D7E8E}"/>
              </a:ext>
            </a:extLst>
          </p:cNvPr>
          <p:cNvSpPr txBox="1"/>
          <p:nvPr/>
        </p:nvSpPr>
        <p:spPr>
          <a:xfrm>
            <a:off x="9219836" y="135243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813A373-1925-4EBF-85CD-EC2B94550D58}"/>
              </a:ext>
            </a:extLst>
          </p:cNvPr>
          <p:cNvSpPr txBox="1"/>
          <p:nvPr/>
        </p:nvSpPr>
        <p:spPr>
          <a:xfrm>
            <a:off x="1764131" y="17625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258A9EEA-5445-4D7A-8CCE-B33B19418F5F}"/>
              </a:ext>
            </a:extLst>
          </p:cNvPr>
          <p:cNvSpPr txBox="1"/>
          <p:nvPr/>
        </p:nvSpPr>
        <p:spPr>
          <a:xfrm>
            <a:off x="4514468" y="1761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C1F37A7B-F1F7-4A16-BB03-F056DFFB2014}"/>
              </a:ext>
            </a:extLst>
          </p:cNvPr>
          <p:cNvSpPr txBox="1"/>
          <p:nvPr/>
        </p:nvSpPr>
        <p:spPr>
          <a:xfrm>
            <a:off x="7422040" y="1761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0D9E30B7-DC43-4735-B254-8C2FFAA0B8AF}"/>
              </a:ext>
            </a:extLst>
          </p:cNvPr>
          <p:cNvSpPr txBox="1"/>
          <p:nvPr/>
        </p:nvSpPr>
        <p:spPr>
          <a:xfrm>
            <a:off x="10073852" y="17641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D6DFB450-BE1E-497B-AA60-268162E8CCA5}"/>
              </a:ext>
            </a:extLst>
          </p:cNvPr>
          <p:cNvCxnSpPr/>
          <p:nvPr/>
        </p:nvCxnSpPr>
        <p:spPr>
          <a:xfrm flipH="1">
            <a:off x="3349828" y="16528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de flecha 81">
            <a:extLst>
              <a:ext uri="{FF2B5EF4-FFF2-40B4-BE49-F238E27FC236}">
                <a16:creationId xmlns:a16="http://schemas.microsoft.com/office/drawing/2014/main" id="{CAC65ADB-BD8F-44A3-8AC5-831ABE7A40F3}"/>
              </a:ext>
            </a:extLst>
          </p:cNvPr>
          <p:cNvCxnSpPr/>
          <p:nvPr/>
        </p:nvCxnSpPr>
        <p:spPr>
          <a:xfrm flipH="1">
            <a:off x="6058309" y="16528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C852F043-33B2-41A1-A0C8-7AA2ADFE7231}"/>
              </a:ext>
            </a:extLst>
          </p:cNvPr>
          <p:cNvCxnSpPr/>
          <p:nvPr/>
        </p:nvCxnSpPr>
        <p:spPr>
          <a:xfrm flipH="1">
            <a:off x="8731886" y="163447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uadroTexto 87">
            <a:extLst>
              <a:ext uri="{FF2B5EF4-FFF2-40B4-BE49-F238E27FC236}">
                <a16:creationId xmlns:a16="http://schemas.microsoft.com/office/drawing/2014/main" id="{3D8A31C7-EBE5-4F85-8EF3-6CEBDEBBCB1F}"/>
              </a:ext>
            </a:extLst>
          </p:cNvPr>
          <p:cNvSpPr txBox="1"/>
          <p:nvPr/>
        </p:nvSpPr>
        <p:spPr>
          <a:xfrm>
            <a:off x="6781570" y="3236039"/>
            <a:ext cx="642161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  <a:p>
            <a:r>
              <a:rPr lang="es-CO" dirty="0"/>
              <a:t>2</a:t>
            </a:r>
          </a:p>
          <a:p>
            <a:r>
              <a:rPr lang="es-CO" dirty="0"/>
              <a:t>22</a:t>
            </a:r>
          </a:p>
          <a:p>
            <a:r>
              <a:rPr lang="es-CO" dirty="0"/>
              <a:t>15</a:t>
            </a:r>
          </a:p>
          <a:p>
            <a:r>
              <a:rPr lang="es-CO" dirty="0"/>
              <a:t>10</a:t>
            </a:r>
          </a:p>
          <a:p>
            <a:r>
              <a:rPr lang="es-CO" dirty="0"/>
              <a:t>2</a:t>
            </a:r>
          </a:p>
          <a:p>
            <a:r>
              <a:rPr lang="es-CO" dirty="0"/>
              <a:t>22</a:t>
            </a:r>
          </a:p>
          <a:p>
            <a:r>
              <a:rPr lang="es-CO" dirty="0"/>
              <a:t>15</a:t>
            </a:r>
          </a:p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425CBE05-0FED-4546-9643-ECB8D06C8B28}"/>
              </a:ext>
            </a:extLst>
          </p:cNvPr>
          <p:cNvSpPr txBox="1"/>
          <p:nvPr/>
        </p:nvSpPr>
        <p:spPr>
          <a:xfrm>
            <a:off x="7643784" y="3236039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</a:t>
            </a:r>
          </a:p>
          <a:p>
            <a:r>
              <a:rPr lang="es-CO" dirty="0"/>
              <a:t>1</a:t>
            </a:r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0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CB89912C-DA9B-9B2C-47F6-AFDFE9D77970}"/>
              </a:ext>
            </a:extLst>
          </p:cNvPr>
          <p:cNvCxnSpPr/>
          <p:nvPr/>
        </p:nvCxnSpPr>
        <p:spPr>
          <a:xfrm>
            <a:off x="5039300" y="4348065"/>
            <a:ext cx="698785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20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9" grpId="0" animBg="1"/>
      <p:bldP spid="57" grpId="0" animBg="1"/>
      <p:bldP spid="59" grpId="0" animBg="1"/>
      <p:bldP spid="60" grpId="0" animBg="1"/>
      <p:bldP spid="61" grpId="0"/>
      <p:bldP spid="50" grpId="0" animBg="1"/>
      <p:bldP spid="51" grpId="0" animBg="1"/>
      <p:bldP spid="88" grpId="0" animBg="1"/>
      <p:bldP spid="8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524005" y="-121158"/>
            <a:ext cx="98331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280721"/>
            <a:ext cx="1861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Ordenar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7831C23-489D-44EF-8945-1BBEBB744BF9}"/>
              </a:ext>
            </a:extLst>
          </p:cNvPr>
          <p:cNvSpPr txBox="1"/>
          <p:nvPr/>
        </p:nvSpPr>
        <p:spPr>
          <a:xfrm>
            <a:off x="10955871" y="5523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953FF28-9C5C-4567-87E7-B9C3614EBE30}"/>
              </a:ext>
            </a:extLst>
          </p:cNvPr>
          <p:cNvSpPr txBox="1"/>
          <p:nvPr/>
        </p:nvSpPr>
        <p:spPr>
          <a:xfrm>
            <a:off x="11357107" y="436977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-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B34899C3-6CB3-4C9B-A9BB-58C7C5061E2A}"/>
              </a:ext>
            </a:extLst>
          </p:cNvPr>
          <p:cNvCxnSpPr/>
          <p:nvPr/>
        </p:nvCxnSpPr>
        <p:spPr>
          <a:xfrm>
            <a:off x="3350984" y="121148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31AB8B8D-BAA2-4820-8E5F-E1F833EC83C0}"/>
              </a:ext>
            </a:extLst>
          </p:cNvPr>
          <p:cNvCxnSpPr/>
          <p:nvPr/>
        </p:nvCxnSpPr>
        <p:spPr>
          <a:xfrm>
            <a:off x="6042992" y="119293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00C7444E-1E21-484D-9612-D9825919D4E4}"/>
              </a:ext>
            </a:extLst>
          </p:cNvPr>
          <p:cNvCxnSpPr/>
          <p:nvPr/>
        </p:nvCxnSpPr>
        <p:spPr>
          <a:xfrm>
            <a:off x="8725615" y="117438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DCBF04A-3485-4621-B8DA-C99231C9D219}"/>
              </a:ext>
            </a:extLst>
          </p:cNvPr>
          <p:cNvSpPr txBox="1"/>
          <p:nvPr/>
        </p:nvSpPr>
        <p:spPr>
          <a:xfrm>
            <a:off x="1909735" y="105861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B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90833A51-BE42-451F-AB09-8E016FE265D5}"/>
              </a:ext>
            </a:extLst>
          </p:cNvPr>
          <p:cNvSpPr txBox="1"/>
          <p:nvPr/>
        </p:nvSpPr>
        <p:spPr>
          <a:xfrm>
            <a:off x="2924721" y="105861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07CD388-67D7-4555-B8D2-A3D77BB70E3E}"/>
              </a:ext>
            </a:extLst>
          </p:cNvPr>
          <p:cNvSpPr txBox="1"/>
          <p:nvPr/>
        </p:nvSpPr>
        <p:spPr>
          <a:xfrm>
            <a:off x="1185610" y="105861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0D57EB97-BA30-4685-9E72-D65633B9DC17}"/>
              </a:ext>
            </a:extLst>
          </p:cNvPr>
          <p:cNvSpPr txBox="1"/>
          <p:nvPr/>
        </p:nvSpPr>
        <p:spPr>
          <a:xfrm>
            <a:off x="4524541" y="108764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DA7E4D5C-F3E3-4BE9-B2F8-6A2B5B713504}"/>
              </a:ext>
            </a:extLst>
          </p:cNvPr>
          <p:cNvSpPr txBox="1"/>
          <p:nvPr/>
        </p:nvSpPr>
        <p:spPr>
          <a:xfrm>
            <a:off x="5539527" y="108764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BE5D58D8-199C-4B9E-BDE6-1BB5FDA55092}"/>
              </a:ext>
            </a:extLst>
          </p:cNvPr>
          <p:cNvSpPr txBox="1"/>
          <p:nvPr/>
        </p:nvSpPr>
        <p:spPr>
          <a:xfrm>
            <a:off x="3800416" y="108764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2B3D1A4-90E6-41C4-8D18-DBF08338155D}"/>
              </a:ext>
            </a:extLst>
          </p:cNvPr>
          <p:cNvSpPr txBox="1"/>
          <p:nvPr/>
        </p:nvSpPr>
        <p:spPr>
          <a:xfrm>
            <a:off x="7286676" y="107230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F3017A69-4B44-4534-B108-245F12B13F2F}"/>
              </a:ext>
            </a:extLst>
          </p:cNvPr>
          <p:cNvSpPr txBox="1"/>
          <p:nvPr/>
        </p:nvSpPr>
        <p:spPr>
          <a:xfrm>
            <a:off x="8301662" y="107230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33333281-7D51-43D4-BAE9-3AA01924BF5F}"/>
              </a:ext>
            </a:extLst>
          </p:cNvPr>
          <p:cNvSpPr txBox="1"/>
          <p:nvPr/>
        </p:nvSpPr>
        <p:spPr>
          <a:xfrm>
            <a:off x="6562551" y="107230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2C9C365D-A60E-4F8B-AD89-E04BF80FAF02}"/>
              </a:ext>
            </a:extLst>
          </p:cNvPr>
          <p:cNvSpPr txBox="1"/>
          <p:nvPr/>
        </p:nvSpPr>
        <p:spPr>
          <a:xfrm>
            <a:off x="9943961" y="107414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3D0DB162-9DC5-41B7-886A-8755C42D7C07}"/>
              </a:ext>
            </a:extLst>
          </p:cNvPr>
          <p:cNvSpPr txBox="1"/>
          <p:nvPr/>
        </p:nvSpPr>
        <p:spPr>
          <a:xfrm>
            <a:off x="10958947" y="1074144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9CE31CD8-FD68-4720-AE86-A73A99BB60A7}"/>
              </a:ext>
            </a:extLst>
          </p:cNvPr>
          <p:cNvSpPr txBox="1"/>
          <p:nvPr/>
        </p:nvSpPr>
        <p:spPr>
          <a:xfrm>
            <a:off x="9219836" y="107414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EA86090-5021-4E5D-B1F0-B0312D374C7B}"/>
              </a:ext>
            </a:extLst>
          </p:cNvPr>
          <p:cNvSpPr txBox="1"/>
          <p:nvPr/>
        </p:nvSpPr>
        <p:spPr>
          <a:xfrm>
            <a:off x="1764131" y="148426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048DECB9-B112-4BD0-9AD0-46954CBCF968}"/>
              </a:ext>
            </a:extLst>
          </p:cNvPr>
          <p:cNvSpPr txBox="1"/>
          <p:nvPr/>
        </p:nvSpPr>
        <p:spPr>
          <a:xfrm>
            <a:off x="4514468" y="148347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4B44F13F-FE7D-44A3-9BC8-DA219C100AFD}"/>
              </a:ext>
            </a:extLst>
          </p:cNvPr>
          <p:cNvSpPr txBox="1"/>
          <p:nvPr/>
        </p:nvSpPr>
        <p:spPr>
          <a:xfrm>
            <a:off x="7422040" y="148347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51D08BD0-C939-48DC-80A3-E4C8B8324440}"/>
              </a:ext>
            </a:extLst>
          </p:cNvPr>
          <p:cNvSpPr txBox="1"/>
          <p:nvPr/>
        </p:nvSpPr>
        <p:spPr>
          <a:xfrm>
            <a:off x="10073852" y="148584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100" name="Conector recto de flecha 99">
            <a:extLst>
              <a:ext uri="{FF2B5EF4-FFF2-40B4-BE49-F238E27FC236}">
                <a16:creationId xmlns:a16="http://schemas.microsoft.com/office/drawing/2014/main" id="{4DF5808C-6850-4A87-8848-1EA3035A0592}"/>
              </a:ext>
            </a:extLst>
          </p:cNvPr>
          <p:cNvCxnSpPr/>
          <p:nvPr/>
        </p:nvCxnSpPr>
        <p:spPr>
          <a:xfrm flipH="1">
            <a:off x="3349828" y="137457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de flecha 100">
            <a:extLst>
              <a:ext uri="{FF2B5EF4-FFF2-40B4-BE49-F238E27FC236}">
                <a16:creationId xmlns:a16="http://schemas.microsoft.com/office/drawing/2014/main" id="{0C45E926-33B4-48A6-9C6B-AD635991FA91}"/>
              </a:ext>
            </a:extLst>
          </p:cNvPr>
          <p:cNvCxnSpPr/>
          <p:nvPr/>
        </p:nvCxnSpPr>
        <p:spPr>
          <a:xfrm flipH="1">
            <a:off x="6058309" y="137457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de flecha 101">
            <a:extLst>
              <a:ext uri="{FF2B5EF4-FFF2-40B4-BE49-F238E27FC236}">
                <a16:creationId xmlns:a16="http://schemas.microsoft.com/office/drawing/2014/main" id="{521EA4C6-F631-403F-BA7B-2240EF0449E7}"/>
              </a:ext>
            </a:extLst>
          </p:cNvPr>
          <p:cNvCxnSpPr/>
          <p:nvPr/>
        </p:nvCxnSpPr>
        <p:spPr>
          <a:xfrm flipH="1">
            <a:off x="8731886" y="135618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9">
            <a:extLst>
              <a:ext uri="{FF2B5EF4-FFF2-40B4-BE49-F238E27FC236}">
                <a16:creationId xmlns:a16="http://schemas.microsoft.com/office/drawing/2014/main" id="{017FDBDC-C533-40AA-B5F4-B98FA1ADB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76" y="2392822"/>
            <a:ext cx="4440127" cy="4286261"/>
          </a:xfrm>
          <a:prstGeom prst="rect">
            <a:avLst/>
          </a:prstGeom>
        </p:spPr>
      </p:pic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650E83E-FEF8-44C2-8B3B-99AC01381286}"/>
              </a:ext>
            </a:extLst>
          </p:cNvPr>
          <p:cNvSpPr txBox="1"/>
          <p:nvPr/>
        </p:nvSpPr>
        <p:spPr>
          <a:xfrm>
            <a:off x="5667043" y="2018629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AD5DEE3E-AA0E-4AC9-A661-DD4B106EAF84}"/>
              </a:ext>
            </a:extLst>
          </p:cNvPr>
          <p:cNvSpPr txBox="1"/>
          <p:nvPr/>
        </p:nvSpPr>
        <p:spPr>
          <a:xfrm>
            <a:off x="5478424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D7B67D62-9238-4640-98C5-E12D535F842E}"/>
              </a:ext>
            </a:extLst>
          </p:cNvPr>
          <p:cNvSpPr txBox="1"/>
          <p:nvPr/>
        </p:nvSpPr>
        <p:spPr>
          <a:xfrm>
            <a:off x="6313405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4081E07A-D254-489D-B2DF-734EDE316A2D}"/>
              </a:ext>
            </a:extLst>
          </p:cNvPr>
          <p:cNvSpPr txBox="1"/>
          <p:nvPr/>
        </p:nvSpPr>
        <p:spPr>
          <a:xfrm>
            <a:off x="7148385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EA64A1AE-E10A-40AE-82D0-C3A9F2EC1FAF}"/>
              </a:ext>
            </a:extLst>
          </p:cNvPr>
          <p:cNvSpPr txBox="1"/>
          <p:nvPr/>
        </p:nvSpPr>
        <p:spPr>
          <a:xfrm>
            <a:off x="5465545" y="2951724"/>
            <a:ext cx="642161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2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22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50AB2A3A-EE80-468E-92B8-E7E2D025B4FE}"/>
              </a:ext>
            </a:extLst>
          </p:cNvPr>
          <p:cNvSpPr txBox="1"/>
          <p:nvPr/>
        </p:nvSpPr>
        <p:spPr>
          <a:xfrm>
            <a:off x="6345601" y="2951723"/>
            <a:ext cx="642161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2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22</a:t>
            </a:r>
          </a:p>
          <a:p>
            <a:endParaRPr lang="es-CO" dirty="0"/>
          </a:p>
          <a:p>
            <a:r>
              <a:rPr lang="es-CO" dirty="0"/>
              <a:t>15</a:t>
            </a:r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FA465501-602E-4863-BDB2-8F58879678E3}"/>
              </a:ext>
            </a:extLst>
          </p:cNvPr>
          <p:cNvSpPr txBox="1"/>
          <p:nvPr/>
        </p:nvSpPr>
        <p:spPr>
          <a:xfrm>
            <a:off x="7983365" y="245476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AUX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F3672399-C7E1-40DC-9B5B-228B90586970}"/>
              </a:ext>
            </a:extLst>
          </p:cNvPr>
          <p:cNvSpPr txBox="1"/>
          <p:nvPr/>
        </p:nvSpPr>
        <p:spPr>
          <a:xfrm>
            <a:off x="7207815" y="2945273"/>
            <a:ext cx="642161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r>
              <a:rPr lang="es-CO" dirty="0"/>
              <a:t>22</a:t>
            </a:r>
          </a:p>
          <a:p>
            <a:r>
              <a:rPr lang="es-CO" dirty="0"/>
              <a:t>15</a:t>
            </a:r>
          </a:p>
          <a:p>
            <a:r>
              <a:rPr lang="es-CO" dirty="0" err="1"/>
              <a:t>Null</a:t>
            </a:r>
            <a:endParaRPr lang="es-CO" dirty="0"/>
          </a:p>
          <a:p>
            <a:endParaRPr lang="es-CO" dirty="0"/>
          </a:p>
          <a:p>
            <a:r>
              <a:rPr lang="es-CO" dirty="0"/>
              <a:t>22</a:t>
            </a:r>
          </a:p>
          <a:p>
            <a:r>
              <a:rPr lang="es-CO" dirty="0"/>
              <a:t>15</a:t>
            </a:r>
          </a:p>
          <a:p>
            <a:r>
              <a:rPr lang="es-CO" dirty="0" err="1"/>
              <a:t>Null</a:t>
            </a:r>
            <a:endParaRPr lang="es-CO" dirty="0"/>
          </a:p>
          <a:p>
            <a:endParaRPr lang="es-CO" dirty="0"/>
          </a:p>
          <a:p>
            <a:r>
              <a:rPr lang="es-CO" dirty="0"/>
              <a:t>15</a:t>
            </a:r>
          </a:p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C6CA3001-7213-49FC-9ABF-E897307967E0}"/>
              </a:ext>
            </a:extLst>
          </p:cNvPr>
          <p:cNvSpPr txBox="1"/>
          <p:nvPr/>
        </p:nvSpPr>
        <p:spPr>
          <a:xfrm>
            <a:off x="8070029" y="2945273"/>
            <a:ext cx="642161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B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D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024E8B2-CCFF-4A77-9F64-98FFED1DBF03}"/>
              </a:ext>
            </a:extLst>
          </p:cNvPr>
          <p:cNvSpPr txBox="1"/>
          <p:nvPr/>
        </p:nvSpPr>
        <p:spPr>
          <a:xfrm>
            <a:off x="2157846" y="5887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6C6F72E-8CCF-4381-8DC9-233498E0C0DE}"/>
              </a:ext>
            </a:extLst>
          </p:cNvPr>
          <p:cNvSpPr txBox="1"/>
          <p:nvPr/>
        </p:nvSpPr>
        <p:spPr>
          <a:xfrm>
            <a:off x="4681160" y="64842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B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5BB2DE7-C79E-427A-9A7B-B3DA9B3BED9D}"/>
              </a:ext>
            </a:extLst>
          </p:cNvPr>
          <p:cNvSpPr txBox="1"/>
          <p:nvPr/>
        </p:nvSpPr>
        <p:spPr>
          <a:xfrm>
            <a:off x="7453421" y="5529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C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FB30F38-627A-4FE9-8BA5-1FD7789D55C8}"/>
              </a:ext>
            </a:extLst>
          </p:cNvPr>
          <p:cNvSpPr txBox="1"/>
          <p:nvPr/>
        </p:nvSpPr>
        <p:spPr>
          <a:xfrm>
            <a:off x="10124136" y="58630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087B2868-B5B3-784D-52A8-28F26FA48D05}"/>
              </a:ext>
            </a:extLst>
          </p:cNvPr>
          <p:cNvCxnSpPr/>
          <p:nvPr/>
        </p:nvCxnSpPr>
        <p:spPr>
          <a:xfrm flipH="1">
            <a:off x="1908899" y="927052"/>
            <a:ext cx="1012746" cy="55642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600EAA29-1B49-5A09-08B2-3764C3FD61DD}"/>
              </a:ext>
            </a:extLst>
          </p:cNvPr>
          <p:cNvCxnSpPr/>
          <p:nvPr/>
        </p:nvCxnSpPr>
        <p:spPr>
          <a:xfrm flipH="1">
            <a:off x="4551342" y="978717"/>
            <a:ext cx="1012746" cy="55642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952D3EE8-EE06-0E00-84DF-76B86A25A454}"/>
              </a:ext>
            </a:extLst>
          </p:cNvPr>
          <p:cNvCxnSpPr>
            <a:cxnSpLocks/>
          </p:cNvCxnSpPr>
          <p:nvPr/>
        </p:nvCxnSpPr>
        <p:spPr>
          <a:xfrm>
            <a:off x="5332719" y="4329404"/>
            <a:ext cx="391808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0C250DB8-98BB-DBCF-00B0-9F0270A69E88}"/>
              </a:ext>
            </a:extLst>
          </p:cNvPr>
          <p:cNvCxnSpPr>
            <a:cxnSpLocks/>
          </p:cNvCxnSpPr>
          <p:nvPr/>
        </p:nvCxnSpPr>
        <p:spPr>
          <a:xfrm>
            <a:off x="5401033" y="5303360"/>
            <a:ext cx="391808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21BA43BD-4FCF-C4B8-0381-64E397AA4FDC}"/>
              </a:ext>
            </a:extLst>
          </p:cNvPr>
          <p:cNvCxnSpPr/>
          <p:nvPr/>
        </p:nvCxnSpPr>
        <p:spPr>
          <a:xfrm flipH="1">
            <a:off x="9998652" y="982977"/>
            <a:ext cx="1012746" cy="55642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13E7EEC8-5A64-CB8E-9BF0-C0C1C07637A0}"/>
              </a:ext>
            </a:extLst>
          </p:cNvPr>
          <p:cNvCxnSpPr/>
          <p:nvPr/>
        </p:nvCxnSpPr>
        <p:spPr>
          <a:xfrm flipH="1">
            <a:off x="7357059" y="930708"/>
            <a:ext cx="1012746" cy="55642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163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105" grpId="0"/>
      <p:bldP spid="106" grpId="0" animBg="1"/>
      <p:bldP spid="108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399530" y="-78398"/>
            <a:ext cx="10008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311470" y="559013"/>
            <a:ext cx="61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 en listas ordenadas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E7F93EC-3481-4C48-AE97-F254A6D210AB}"/>
              </a:ext>
            </a:extLst>
          </p:cNvPr>
          <p:cNvSpPr txBox="1"/>
          <p:nvPr/>
        </p:nvSpPr>
        <p:spPr>
          <a:xfrm>
            <a:off x="1150516" y="3709902"/>
            <a:ext cx="102754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D=1</a:t>
            </a:r>
          </a:p>
          <a:p>
            <a:r>
              <a:rPr lang="es-CO" sz="2800" dirty="0"/>
              <a:t>Buscar donde insertar debe decir que se insertará al principio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344611" y="1560045"/>
            <a:ext cx="9170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70F38E-D108-4A3E-8C22-754AC9A5AC81}"/>
              </a:ext>
            </a:extLst>
          </p:cNvPr>
          <p:cNvSpPr txBox="1"/>
          <p:nvPr/>
        </p:nvSpPr>
        <p:spPr>
          <a:xfrm>
            <a:off x="7843807" y="1111183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principio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9BC87B80-E963-4F5A-B127-B8819C5EBE76}"/>
              </a:ext>
            </a:extLst>
          </p:cNvPr>
          <p:cNvSpPr txBox="1"/>
          <p:nvPr/>
        </p:nvSpPr>
        <p:spPr>
          <a:xfrm>
            <a:off x="7843807" y="1673969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en el Medio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DF6E6194-CCE3-40D6-8807-7BEA580185B0}"/>
              </a:ext>
            </a:extLst>
          </p:cNvPr>
          <p:cNvSpPr txBox="1"/>
          <p:nvPr/>
        </p:nvSpPr>
        <p:spPr>
          <a:xfrm>
            <a:off x="7843807" y="2251831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Final</a:t>
            </a:r>
          </a:p>
        </p:txBody>
      </p:sp>
      <p:sp>
        <p:nvSpPr>
          <p:cNvPr id="5" name="Abrir llave 4">
            <a:extLst>
              <a:ext uri="{FF2B5EF4-FFF2-40B4-BE49-F238E27FC236}">
                <a16:creationId xmlns:a16="http://schemas.microsoft.com/office/drawing/2014/main" id="{C8C05F2B-0E87-4BD8-B82C-0F48901AA2E7}"/>
              </a:ext>
            </a:extLst>
          </p:cNvPr>
          <p:cNvSpPr/>
          <p:nvPr/>
        </p:nvSpPr>
        <p:spPr>
          <a:xfrm>
            <a:off x="7481202" y="1111183"/>
            <a:ext cx="362605" cy="165940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3BE2C939-868D-41F7-A3FB-099DC636F688}"/>
              </a:ext>
            </a:extLst>
          </p:cNvPr>
          <p:cNvCxnSpPr/>
          <p:nvPr/>
        </p:nvCxnSpPr>
        <p:spPr>
          <a:xfrm>
            <a:off x="2953421" y="300053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049770C8-1CB3-4904-9512-06AD37F9428A}"/>
              </a:ext>
            </a:extLst>
          </p:cNvPr>
          <p:cNvCxnSpPr/>
          <p:nvPr/>
        </p:nvCxnSpPr>
        <p:spPr>
          <a:xfrm>
            <a:off x="5645429" y="298198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49A98C03-81CF-4EA6-8C81-00E907BB34C8}"/>
              </a:ext>
            </a:extLst>
          </p:cNvPr>
          <p:cNvCxnSpPr/>
          <p:nvPr/>
        </p:nvCxnSpPr>
        <p:spPr>
          <a:xfrm>
            <a:off x="8328052" y="296343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1272157-7E28-408A-AEED-DE923CDC14D6}"/>
              </a:ext>
            </a:extLst>
          </p:cNvPr>
          <p:cNvSpPr txBox="1"/>
          <p:nvPr/>
        </p:nvSpPr>
        <p:spPr>
          <a:xfrm>
            <a:off x="1512172" y="284766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79446B81-EBC2-4041-A1EA-10F8425A3998}"/>
              </a:ext>
            </a:extLst>
          </p:cNvPr>
          <p:cNvSpPr txBox="1"/>
          <p:nvPr/>
        </p:nvSpPr>
        <p:spPr>
          <a:xfrm>
            <a:off x="2527158" y="284766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5FECA44-EC6D-4C1F-9D12-7EF6FFFC095E}"/>
              </a:ext>
            </a:extLst>
          </p:cNvPr>
          <p:cNvSpPr txBox="1"/>
          <p:nvPr/>
        </p:nvSpPr>
        <p:spPr>
          <a:xfrm>
            <a:off x="788047" y="284766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D857941C-14CD-47A1-9078-263604D58E89}"/>
              </a:ext>
            </a:extLst>
          </p:cNvPr>
          <p:cNvSpPr txBox="1"/>
          <p:nvPr/>
        </p:nvSpPr>
        <p:spPr>
          <a:xfrm>
            <a:off x="4126978" y="287669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15D03304-306B-4291-9F5C-2DC07140BB02}"/>
              </a:ext>
            </a:extLst>
          </p:cNvPr>
          <p:cNvSpPr txBox="1"/>
          <p:nvPr/>
        </p:nvSpPr>
        <p:spPr>
          <a:xfrm>
            <a:off x="5141964" y="287669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83561E6-85E8-495B-B25E-2FDF1B5BA1BE}"/>
              </a:ext>
            </a:extLst>
          </p:cNvPr>
          <p:cNvSpPr txBox="1"/>
          <p:nvPr/>
        </p:nvSpPr>
        <p:spPr>
          <a:xfrm>
            <a:off x="3402853" y="287669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E639A00B-6968-4863-9515-C3F60E66FB1C}"/>
              </a:ext>
            </a:extLst>
          </p:cNvPr>
          <p:cNvSpPr txBox="1"/>
          <p:nvPr/>
        </p:nvSpPr>
        <p:spPr>
          <a:xfrm>
            <a:off x="6889113" y="286135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A3F9655D-ECCA-485D-99DF-50116DD821E1}"/>
              </a:ext>
            </a:extLst>
          </p:cNvPr>
          <p:cNvSpPr txBox="1"/>
          <p:nvPr/>
        </p:nvSpPr>
        <p:spPr>
          <a:xfrm>
            <a:off x="7904099" y="286135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776A7D02-97B2-4C47-BF7D-235FBBC86C37}"/>
              </a:ext>
            </a:extLst>
          </p:cNvPr>
          <p:cNvSpPr txBox="1"/>
          <p:nvPr/>
        </p:nvSpPr>
        <p:spPr>
          <a:xfrm>
            <a:off x="6164988" y="286135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1A5A619D-0916-40B7-971B-CBFA15B2F343}"/>
              </a:ext>
            </a:extLst>
          </p:cNvPr>
          <p:cNvSpPr txBox="1"/>
          <p:nvPr/>
        </p:nvSpPr>
        <p:spPr>
          <a:xfrm>
            <a:off x="9546398" y="286319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FED3D544-1BDE-4084-8186-F0BC357543EB}"/>
              </a:ext>
            </a:extLst>
          </p:cNvPr>
          <p:cNvSpPr txBox="1"/>
          <p:nvPr/>
        </p:nvSpPr>
        <p:spPr>
          <a:xfrm>
            <a:off x="10561384" y="2863193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A51FD77A-9039-4B2F-BA33-ED52F08C50CD}"/>
              </a:ext>
            </a:extLst>
          </p:cNvPr>
          <p:cNvSpPr txBox="1"/>
          <p:nvPr/>
        </p:nvSpPr>
        <p:spPr>
          <a:xfrm>
            <a:off x="8822273" y="286319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356831A2-91DD-49F2-A423-8A17E055B6BE}"/>
              </a:ext>
            </a:extLst>
          </p:cNvPr>
          <p:cNvSpPr txBox="1"/>
          <p:nvPr/>
        </p:nvSpPr>
        <p:spPr>
          <a:xfrm>
            <a:off x="1366568" y="327331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CC5E1521-5D5E-4216-B158-42D885E73ED6}"/>
              </a:ext>
            </a:extLst>
          </p:cNvPr>
          <p:cNvSpPr txBox="1"/>
          <p:nvPr/>
        </p:nvSpPr>
        <p:spPr>
          <a:xfrm>
            <a:off x="4116905" y="327252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DEEF23F0-9DDC-4A29-8DA5-107C6A7604C4}"/>
              </a:ext>
            </a:extLst>
          </p:cNvPr>
          <p:cNvSpPr txBox="1"/>
          <p:nvPr/>
        </p:nvSpPr>
        <p:spPr>
          <a:xfrm>
            <a:off x="7024477" y="327252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A5355E2B-C345-406F-9598-1BDA207934D0}"/>
              </a:ext>
            </a:extLst>
          </p:cNvPr>
          <p:cNvSpPr txBox="1"/>
          <p:nvPr/>
        </p:nvSpPr>
        <p:spPr>
          <a:xfrm>
            <a:off x="9676289" y="327489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0EBAA4CB-3D31-4A71-8A73-09492BCAA58A}"/>
              </a:ext>
            </a:extLst>
          </p:cNvPr>
          <p:cNvCxnSpPr/>
          <p:nvPr/>
        </p:nvCxnSpPr>
        <p:spPr>
          <a:xfrm flipH="1">
            <a:off x="2952265" y="3163624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6EF22341-0280-46CD-B626-4017E32C5B83}"/>
              </a:ext>
            </a:extLst>
          </p:cNvPr>
          <p:cNvCxnSpPr/>
          <p:nvPr/>
        </p:nvCxnSpPr>
        <p:spPr>
          <a:xfrm flipH="1">
            <a:off x="5660746" y="3163624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A6815939-CC1B-459F-A425-311CC45014DA}"/>
              </a:ext>
            </a:extLst>
          </p:cNvPr>
          <p:cNvCxnSpPr/>
          <p:nvPr/>
        </p:nvCxnSpPr>
        <p:spPr>
          <a:xfrm flipH="1">
            <a:off x="8334323" y="3145230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B64940DC-A2EE-4D4D-BF78-622F3AFF2CB8}"/>
              </a:ext>
            </a:extLst>
          </p:cNvPr>
          <p:cNvSpPr txBox="1"/>
          <p:nvPr/>
        </p:nvSpPr>
        <p:spPr>
          <a:xfrm>
            <a:off x="3402853" y="546651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0883CC-E11B-4211-85FE-F3F8B84FC9EF}"/>
              </a:ext>
            </a:extLst>
          </p:cNvPr>
          <p:cNvSpPr txBox="1"/>
          <p:nvPr/>
        </p:nvSpPr>
        <p:spPr>
          <a:xfrm>
            <a:off x="4417839" y="546651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9EC932B-7369-40AA-A081-09A3165EF4ED}"/>
              </a:ext>
            </a:extLst>
          </p:cNvPr>
          <p:cNvSpPr txBox="1"/>
          <p:nvPr/>
        </p:nvSpPr>
        <p:spPr>
          <a:xfrm>
            <a:off x="2678728" y="546651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03DA965-7E83-499B-A958-3C9AE02E43C4}"/>
              </a:ext>
            </a:extLst>
          </p:cNvPr>
          <p:cNvSpPr txBox="1"/>
          <p:nvPr/>
        </p:nvSpPr>
        <p:spPr>
          <a:xfrm>
            <a:off x="860613" y="598149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ED35AD6-7900-4D84-9ED9-807192B8C267}"/>
              </a:ext>
            </a:extLst>
          </p:cNvPr>
          <p:cNvSpPr txBox="1"/>
          <p:nvPr/>
        </p:nvSpPr>
        <p:spPr>
          <a:xfrm>
            <a:off x="1875599" y="598149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6A75378-6DF6-49B3-8740-B60BDAC9C630}"/>
              </a:ext>
            </a:extLst>
          </p:cNvPr>
          <p:cNvSpPr txBox="1"/>
          <p:nvPr/>
        </p:nvSpPr>
        <p:spPr>
          <a:xfrm>
            <a:off x="136488" y="598149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1131835-A06A-43E8-8C36-5999E0A38E3E}"/>
              </a:ext>
            </a:extLst>
          </p:cNvPr>
          <p:cNvSpPr txBox="1"/>
          <p:nvPr/>
        </p:nvSpPr>
        <p:spPr>
          <a:xfrm>
            <a:off x="3149828" y="6298987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98F37810-47EF-40B1-B541-BCE37FE747D7}"/>
              </a:ext>
            </a:extLst>
          </p:cNvPr>
          <p:cNvSpPr txBox="1"/>
          <p:nvPr/>
        </p:nvSpPr>
        <p:spPr>
          <a:xfrm>
            <a:off x="3458508" y="585786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653255E-7747-473F-9F3D-DBE090882BF6}"/>
              </a:ext>
            </a:extLst>
          </p:cNvPr>
          <p:cNvSpPr txBox="1"/>
          <p:nvPr/>
        </p:nvSpPr>
        <p:spPr>
          <a:xfrm>
            <a:off x="702636" y="644055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18</a:t>
            </a:r>
          </a:p>
        </p:txBody>
      </p:sp>
      <p:sp>
        <p:nvSpPr>
          <p:cNvPr id="37" name="Flecha: curvada hacia arriba 36">
            <a:extLst>
              <a:ext uri="{FF2B5EF4-FFF2-40B4-BE49-F238E27FC236}">
                <a16:creationId xmlns:a16="http://schemas.microsoft.com/office/drawing/2014/main" id="{08AF69BE-5CB1-434B-81C3-1D6923A87225}"/>
              </a:ext>
            </a:extLst>
          </p:cNvPr>
          <p:cNvSpPr/>
          <p:nvPr/>
        </p:nvSpPr>
        <p:spPr>
          <a:xfrm>
            <a:off x="2087575" y="6471853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D16F0633-78DB-4F6B-986E-8E88D45BBF54}"/>
              </a:ext>
            </a:extLst>
          </p:cNvPr>
          <p:cNvSpPr txBox="1"/>
          <p:nvPr/>
        </p:nvSpPr>
        <p:spPr>
          <a:xfrm>
            <a:off x="-161482" y="64645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45375B6F-D3A5-462B-BFC3-D92C6CE83564}"/>
              </a:ext>
            </a:extLst>
          </p:cNvPr>
          <p:cNvCxnSpPr>
            <a:cxnSpLocks/>
          </p:cNvCxnSpPr>
          <p:nvPr/>
        </p:nvCxnSpPr>
        <p:spPr>
          <a:xfrm flipV="1">
            <a:off x="261695" y="6633815"/>
            <a:ext cx="592656" cy="16907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CC2BDE0C-104A-4994-944F-4BF60FDCC657}"/>
              </a:ext>
            </a:extLst>
          </p:cNvPr>
          <p:cNvCxnSpPr>
            <a:endCxn id="12" idx="1"/>
          </p:cNvCxnSpPr>
          <p:nvPr/>
        </p:nvCxnSpPr>
        <p:spPr>
          <a:xfrm flipV="1">
            <a:off x="2087575" y="5651176"/>
            <a:ext cx="591153" cy="20668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F7FEEFBE-E9A4-4F43-B623-C73AC96835AE}"/>
              </a:ext>
            </a:extLst>
          </p:cNvPr>
          <p:cNvCxnSpPr/>
          <p:nvPr/>
        </p:nvCxnSpPr>
        <p:spPr>
          <a:xfrm flipH="1">
            <a:off x="2369939" y="5956871"/>
            <a:ext cx="581172" cy="27065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3F303E76-7FEC-47ED-9ED6-3D165AA79EAB}"/>
              </a:ext>
            </a:extLst>
          </p:cNvPr>
          <p:cNvSpPr txBox="1"/>
          <p:nvPr/>
        </p:nvSpPr>
        <p:spPr>
          <a:xfrm>
            <a:off x="6621780" y="4445840"/>
            <a:ext cx="61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FAEA2CA3-2E05-4B98-A1E3-CAC2B8E6561B}"/>
              </a:ext>
            </a:extLst>
          </p:cNvPr>
          <p:cNvSpPr txBox="1"/>
          <p:nvPr/>
        </p:nvSpPr>
        <p:spPr>
          <a:xfrm>
            <a:off x="7385230" y="4901472"/>
            <a:ext cx="18302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Dato(x)=D=1</a:t>
            </a:r>
          </a:p>
          <a:p>
            <a:r>
              <a:rPr lang="es-CO" sz="2400" dirty="0"/>
              <a:t>LI(X)=LI(P)</a:t>
            </a:r>
          </a:p>
          <a:p>
            <a:r>
              <a:rPr lang="es-CO" sz="2400" dirty="0"/>
              <a:t>LD(X)=P</a:t>
            </a:r>
          </a:p>
          <a:p>
            <a:r>
              <a:rPr lang="es-CO" sz="2400" dirty="0"/>
              <a:t>LI(P)=X</a:t>
            </a:r>
          </a:p>
          <a:p>
            <a:r>
              <a:rPr lang="es-CO" sz="2400" dirty="0"/>
              <a:t>P=X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384481A-26B9-4B7F-99E2-E7D293D64F1F}"/>
              </a:ext>
            </a:extLst>
          </p:cNvPr>
          <p:cNvSpPr txBox="1"/>
          <p:nvPr/>
        </p:nvSpPr>
        <p:spPr>
          <a:xfrm>
            <a:off x="2625331" y="50033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18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55838BD8-4D69-D219-59AE-10E58E6785FC}"/>
              </a:ext>
            </a:extLst>
          </p:cNvPr>
          <p:cNvCxnSpPr>
            <a:cxnSpLocks/>
          </p:cNvCxnSpPr>
          <p:nvPr/>
        </p:nvCxnSpPr>
        <p:spPr>
          <a:xfrm flipV="1">
            <a:off x="2636468" y="5492999"/>
            <a:ext cx="779780" cy="29173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02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42" grpId="0"/>
      <p:bldP spid="43" grpId="0"/>
      <p:bldP spid="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>
            <a:extLst>
              <a:ext uri="{FF2B5EF4-FFF2-40B4-BE49-F238E27FC236}">
                <a16:creationId xmlns:a16="http://schemas.microsoft.com/office/drawing/2014/main" id="{44A05D70-FB8B-4238-AA9C-3D4A3611765E}"/>
              </a:ext>
            </a:extLst>
          </p:cNvPr>
          <p:cNvSpPr txBox="1"/>
          <p:nvPr/>
        </p:nvSpPr>
        <p:spPr>
          <a:xfrm>
            <a:off x="498132" y="1973865"/>
            <a:ext cx="11195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D=18</a:t>
            </a:r>
          </a:p>
          <a:p>
            <a:r>
              <a:rPr lang="es-CO" sz="2800" dirty="0"/>
              <a:t>Se insertará en la mitad de la lista</a:t>
            </a:r>
          </a:p>
          <a:p>
            <a:r>
              <a:rPr lang="es-CO" sz="2800" dirty="0"/>
              <a:t>Buscar donde insertar determina Y=6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12644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124594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2273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1116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11163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11163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1406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1406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14065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12531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12531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12531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1271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12715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1271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1537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15388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140919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1AFFE5F6-F073-4D82-B386-CA3A0ACE281C}"/>
              </a:ext>
            </a:extLst>
          </p:cNvPr>
          <p:cNvSpPr txBox="1"/>
          <p:nvPr/>
        </p:nvSpPr>
        <p:spPr>
          <a:xfrm>
            <a:off x="6218874" y="5722599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132" name="Flecha: curvada hacia arriba 131">
            <a:extLst>
              <a:ext uri="{FF2B5EF4-FFF2-40B4-BE49-F238E27FC236}">
                <a16:creationId xmlns:a16="http://schemas.microsoft.com/office/drawing/2014/main" id="{DB6E7622-976A-4570-8872-5FEB9DC82953}"/>
              </a:ext>
            </a:extLst>
          </p:cNvPr>
          <p:cNvSpPr/>
          <p:nvPr/>
        </p:nvSpPr>
        <p:spPr>
          <a:xfrm>
            <a:off x="5156621" y="5895465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164039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1767323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CD9FE445-D76D-4B03-8D07-3E5A706E49CD}"/>
              </a:ext>
            </a:extLst>
          </p:cNvPr>
          <p:cNvSpPr txBox="1"/>
          <p:nvPr/>
        </p:nvSpPr>
        <p:spPr>
          <a:xfrm>
            <a:off x="9545562" y="3383160"/>
            <a:ext cx="20430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 D=18</a:t>
            </a:r>
          </a:p>
          <a:p>
            <a:r>
              <a:rPr lang="es-CO" sz="2400" dirty="0"/>
              <a:t>LI(X)=Y</a:t>
            </a:r>
          </a:p>
          <a:p>
            <a:r>
              <a:rPr lang="es-CO" sz="2400" dirty="0"/>
              <a:t>LD(X)=LD(y)</a:t>
            </a:r>
          </a:p>
          <a:p>
            <a:r>
              <a:rPr lang="es-CO" sz="2400" dirty="0"/>
              <a:t>LI(LD(Y))=X</a:t>
            </a:r>
          </a:p>
          <a:p>
            <a:r>
              <a:rPr lang="es-CO" sz="2400" dirty="0"/>
              <a:t>LD(Y)=X</a:t>
            </a:r>
          </a:p>
        </p:txBody>
      </p:sp>
      <p:cxnSp>
        <p:nvCxnSpPr>
          <p:cNvPr id="138" name="Conector recto de flecha 137">
            <a:extLst>
              <a:ext uri="{FF2B5EF4-FFF2-40B4-BE49-F238E27FC236}">
                <a16:creationId xmlns:a16="http://schemas.microsoft.com/office/drawing/2014/main" id="{2A92FF13-812A-4D7E-AE7B-29F03CC8E274}"/>
              </a:ext>
            </a:extLst>
          </p:cNvPr>
          <p:cNvCxnSpPr/>
          <p:nvPr/>
        </p:nvCxnSpPr>
        <p:spPr>
          <a:xfrm>
            <a:off x="4519061" y="375869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71CB7DD1-108A-41F4-900A-7C39112CA3E8}"/>
              </a:ext>
            </a:extLst>
          </p:cNvPr>
          <p:cNvSpPr txBox="1"/>
          <p:nvPr/>
        </p:nvSpPr>
        <p:spPr>
          <a:xfrm>
            <a:off x="3000610" y="365341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140" name="CuadroTexto 139">
            <a:extLst>
              <a:ext uri="{FF2B5EF4-FFF2-40B4-BE49-F238E27FC236}">
                <a16:creationId xmlns:a16="http://schemas.microsoft.com/office/drawing/2014/main" id="{53EDC1D8-5C7F-4092-8175-7F0B05BA9900}"/>
              </a:ext>
            </a:extLst>
          </p:cNvPr>
          <p:cNvSpPr txBox="1"/>
          <p:nvPr/>
        </p:nvSpPr>
        <p:spPr>
          <a:xfrm>
            <a:off x="4015596" y="3653413"/>
            <a:ext cx="42395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41" name="CuadroTexto 140">
            <a:extLst>
              <a:ext uri="{FF2B5EF4-FFF2-40B4-BE49-F238E27FC236}">
                <a16:creationId xmlns:a16="http://schemas.microsoft.com/office/drawing/2014/main" id="{0207EF4E-2467-4883-BF17-3DC147B203C3}"/>
              </a:ext>
            </a:extLst>
          </p:cNvPr>
          <p:cNvSpPr txBox="1"/>
          <p:nvPr/>
        </p:nvSpPr>
        <p:spPr>
          <a:xfrm>
            <a:off x="2276485" y="365341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42" name="CuadroTexto 141">
            <a:extLst>
              <a:ext uri="{FF2B5EF4-FFF2-40B4-BE49-F238E27FC236}">
                <a16:creationId xmlns:a16="http://schemas.microsoft.com/office/drawing/2014/main" id="{18E0D296-3674-4595-973C-23473A40F207}"/>
              </a:ext>
            </a:extLst>
          </p:cNvPr>
          <p:cNvSpPr txBox="1"/>
          <p:nvPr/>
        </p:nvSpPr>
        <p:spPr>
          <a:xfrm>
            <a:off x="5762745" y="363806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143" name="CuadroTexto 142">
            <a:extLst>
              <a:ext uri="{FF2B5EF4-FFF2-40B4-BE49-F238E27FC236}">
                <a16:creationId xmlns:a16="http://schemas.microsoft.com/office/drawing/2014/main" id="{F59110A0-99C9-471E-9153-A15DA46DBAA3}"/>
              </a:ext>
            </a:extLst>
          </p:cNvPr>
          <p:cNvSpPr txBox="1"/>
          <p:nvPr/>
        </p:nvSpPr>
        <p:spPr>
          <a:xfrm>
            <a:off x="6777731" y="363806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7287E7E3-6ED9-4587-A2CC-EE27D486640C}"/>
              </a:ext>
            </a:extLst>
          </p:cNvPr>
          <p:cNvSpPr txBox="1"/>
          <p:nvPr/>
        </p:nvSpPr>
        <p:spPr>
          <a:xfrm>
            <a:off x="5038620" y="363806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254BA9E8-22A8-4EF0-BE6E-A6622537DF09}"/>
              </a:ext>
            </a:extLst>
          </p:cNvPr>
          <p:cNvSpPr txBox="1"/>
          <p:nvPr/>
        </p:nvSpPr>
        <p:spPr>
          <a:xfrm>
            <a:off x="2990537" y="40492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46" name="CuadroTexto 145">
            <a:extLst>
              <a:ext uri="{FF2B5EF4-FFF2-40B4-BE49-F238E27FC236}">
                <a16:creationId xmlns:a16="http://schemas.microsoft.com/office/drawing/2014/main" id="{EC303748-6D66-41A6-8CD7-81706825A8EE}"/>
              </a:ext>
            </a:extLst>
          </p:cNvPr>
          <p:cNvSpPr txBox="1"/>
          <p:nvPr/>
        </p:nvSpPr>
        <p:spPr>
          <a:xfrm>
            <a:off x="5898109" y="40492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cxnSp>
        <p:nvCxnSpPr>
          <p:cNvPr id="147" name="Conector recto de flecha 146">
            <a:extLst>
              <a:ext uri="{FF2B5EF4-FFF2-40B4-BE49-F238E27FC236}">
                <a16:creationId xmlns:a16="http://schemas.microsoft.com/office/drawing/2014/main" id="{594021AD-AF44-44EE-9AC8-9C3F01FF00B6}"/>
              </a:ext>
            </a:extLst>
          </p:cNvPr>
          <p:cNvCxnSpPr/>
          <p:nvPr/>
        </p:nvCxnSpPr>
        <p:spPr>
          <a:xfrm flipH="1">
            <a:off x="4534378" y="394034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EEE50-BCCD-4DED-AA3B-BC6F1F11D4B1}"/>
              </a:ext>
            </a:extLst>
          </p:cNvPr>
          <p:cNvSpPr txBox="1"/>
          <p:nvPr/>
        </p:nvSpPr>
        <p:spPr>
          <a:xfrm>
            <a:off x="4577476" y="514219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18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61E598-A4D9-4279-AE6A-5605CD65E872}"/>
              </a:ext>
            </a:extLst>
          </p:cNvPr>
          <p:cNvSpPr txBox="1"/>
          <p:nvPr/>
        </p:nvSpPr>
        <p:spPr>
          <a:xfrm>
            <a:off x="5592462" y="514219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217849-7AC3-496A-BB55-45D635BC2DB0}"/>
              </a:ext>
            </a:extLst>
          </p:cNvPr>
          <p:cNvSpPr txBox="1"/>
          <p:nvPr/>
        </p:nvSpPr>
        <p:spPr>
          <a:xfrm>
            <a:off x="3853351" y="514219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1CE6689-36F6-49BF-854A-B46CFCCE1AB5}"/>
              </a:ext>
            </a:extLst>
          </p:cNvPr>
          <p:cNvSpPr txBox="1"/>
          <p:nvPr/>
        </p:nvSpPr>
        <p:spPr>
          <a:xfrm>
            <a:off x="4715469" y="553845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068C49-DBE6-4E78-B44E-72830FB3AD19}"/>
              </a:ext>
            </a:extLst>
          </p:cNvPr>
          <p:cNvSpPr txBox="1"/>
          <p:nvPr/>
        </p:nvSpPr>
        <p:spPr>
          <a:xfrm>
            <a:off x="3670154" y="405576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(Y)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F9C313B-E40E-41F3-A807-01093387E92C}"/>
              </a:ext>
            </a:extLst>
          </p:cNvPr>
          <p:cNvSpPr txBox="1"/>
          <p:nvPr/>
        </p:nvSpPr>
        <p:spPr>
          <a:xfrm>
            <a:off x="5079930" y="4079064"/>
            <a:ext cx="901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LD(Y)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19D3BA-5600-49D6-840E-A0A3C75B5D4D}"/>
              </a:ext>
            </a:extLst>
          </p:cNvPr>
          <p:cNvSpPr txBox="1"/>
          <p:nvPr/>
        </p:nvSpPr>
        <p:spPr>
          <a:xfrm>
            <a:off x="4380303" y="464705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BB170EFE-B813-4BB3-AA1F-E25AB1E2AA4B}"/>
              </a:ext>
            </a:extLst>
          </p:cNvPr>
          <p:cNvCxnSpPr/>
          <p:nvPr/>
        </p:nvCxnSpPr>
        <p:spPr>
          <a:xfrm>
            <a:off x="4321713" y="4049245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D1B82242-23A6-4834-A7FC-FFF4C97E54E3}"/>
              </a:ext>
            </a:extLst>
          </p:cNvPr>
          <p:cNvCxnSpPr/>
          <p:nvPr/>
        </p:nvCxnSpPr>
        <p:spPr>
          <a:xfrm flipV="1">
            <a:off x="5079930" y="4049245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7DB2168-4339-4DB5-8447-41DAA0E1F0F1}"/>
              </a:ext>
            </a:extLst>
          </p:cNvPr>
          <p:cNvSpPr txBox="1"/>
          <p:nvPr/>
        </p:nvSpPr>
        <p:spPr>
          <a:xfrm>
            <a:off x="7276472" y="2734556"/>
            <a:ext cx="486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53473" y="75077"/>
            <a:ext cx="682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78FFB835-40B7-4B71-8EE2-84F50606025C}"/>
              </a:ext>
            </a:extLst>
          </p:cNvPr>
          <p:cNvSpPr txBox="1"/>
          <p:nvPr/>
        </p:nvSpPr>
        <p:spPr>
          <a:xfrm>
            <a:off x="7866670" y="189066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en el Medio</a:t>
            </a:r>
          </a:p>
        </p:txBody>
      </p: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05AAC0A5-B0CC-4A50-A1B0-DE57635BAB50}"/>
              </a:ext>
            </a:extLst>
          </p:cNvPr>
          <p:cNvSpPr/>
          <p:nvPr/>
        </p:nvSpPr>
        <p:spPr>
          <a:xfrm>
            <a:off x="7201684" y="240845"/>
            <a:ext cx="664986" cy="369332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D5086FA-2282-4A46-9087-D2AC7D9BCB25}"/>
              </a:ext>
            </a:extLst>
          </p:cNvPr>
          <p:cNvSpPr txBox="1"/>
          <p:nvPr/>
        </p:nvSpPr>
        <p:spPr>
          <a:xfrm>
            <a:off x="4987963" y="321526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8C22A7F-A4C8-4E23-927A-6E251D5A55A7}"/>
              </a:ext>
            </a:extLst>
          </p:cNvPr>
          <p:cNvSpPr txBox="1"/>
          <p:nvPr/>
        </p:nvSpPr>
        <p:spPr>
          <a:xfrm>
            <a:off x="3815976" y="315565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2782E3CE-A822-6631-3F62-FCC08DF535FE}"/>
              </a:ext>
            </a:extLst>
          </p:cNvPr>
          <p:cNvCxnSpPr/>
          <p:nvPr/>
        </p:nvCxnSpPr>
        <p:spPr>
          <a:xfrm flipH="1">
            <a:off x="4830698" y="3527871"/>
            <a:ext cx="1012746" cy="55642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6BD1041C-55A0-058E-5729-254105ACE604}"/>
              </a:ext>
            </a:extLst>
          </p:cNvPr>
          <p:cNvCxnSpPr/>
          <p:nvPr/>
        </p:nvCxnSpPr>
        <p:spPr>
          <a:xfrm flipH="1">
            <a:off x="3730024" y="3522637"/>
            <a:ext cx="1012746" cy="55642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9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  <p:bldP spid="1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>
            <a:extLst>
              <a:ext uri="{FF2B5EF4-FFF2-40B4-BE49-F238E27FC236}">
                <a16:creationId xmlns:a16="http://schemas.microsoft.com/office/drawing/2014/main" id="{44A05D70-FB8B-4238-AA9C-3D4A3611765E}"/>
              </a:ext>
            </a:extLst>
          </p:cNvPr>
          <p:cNvSpPr txBox="1"/>
          <p:nvPr/>
        </p:nvSpPr>
        <p:spPr>
          <a:xfrm>
            <a:off x="498132" y="1973865"/>
            <a:ext cx="11195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D=44</a:t>
            </a:r>
          </a:p>
          <a:p>
            <a:r>
              <a:rPr lang="es-CO" sz="2800" dirty="0"/>
              <a:t>Se insertará al final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12644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124594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2273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1116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11163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11163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1406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1406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14065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12531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12531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12531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1271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12715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1271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1537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15388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140919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1AFFE5F6-F073-4D82-B386-CA3A0ACE281C}"/>
              </a:ext>
            </a:extLst>
          </p:cNvPr>
          <p:cNvSpPr txBox="1"/>
          <p:nvPr/>
        </p:nvSpPr>
        <p:spPr>
          <a:xfrm>
            <a:off x="6099958" y="4312754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132" name="Flecha: curvada hacia arriba 131">
            <a:extLst>
              <a:ext uri="{FF2B5EF4-FFF2-40B4-BE49-F238E27FC236}">
                <a16:creationId xmlns:a16="http://schemas.microsoft.com/office/drawing/2014/main" id="{DB6E7622-976A-4570-8872-5FEB9DC82953}"/>
              </a:ext>
            </a:extLst>
          </p:cNvPr>
          <p:cNvSpPr/>
          <p:nvPr/>
        </p:nvSpPr>
        <p:spPr>
          <a:xfrm>
            <a:off x="5037705" y="4485620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164039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1767323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CD9FE445-D76D-4B03-8D07-3E5A706E49CD}"/>
              </a:ext>
            </a:extLst>
          </p:cNvPr>
          <p:cNvSpPr txBox="1"/>
          <p:nvPr/>
        </p:nvSpPr>
        <p:spPr>
          <a:xfrm>
            <a:off x="9545561" y="3383160"/>
            <a:ext cx="20150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 D=44</a:t>
            </a:r>
          </a:p>
          <a:p>
            <a:r>
              <a:rPr lang="es-CO" sz="2400" dirty="0"/>
              <a:t>LD(X)=LD(y)</a:t>
            </a:r>
          </a:p>
          <a:p>
            <a:r>
              <a:rPr lang="es-CO" sz="2400" dirty="0"/>
              <a:t>LI(x)=y</a:t>
            </a:r>
          </a:p>
          <a:p>
            <a:r>
              <a:rPr lang="es-CO" sz="2400" dirty="0"/>
              <a:t>LD(Y)=X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EEE50-BCCD-4DED-AA3B-BC6F1F11D4B1}"/>
              </a:ext>
            </a:extLst>
          </p:cNvPr>
          <p:cNvSpPr txBox="1"/>
          <p:nvPr/>
        </p:nvSpPr>
        <p:spPr>
          <a:xfrm>
            <a:off x="4458560" y="373234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44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61E598-A4D9-4279-AE6A-5605CD65E872}"/>
              </a:ext>
            </a:extLst>
          </p:cNvPr>
          <p:cNvSpPr txBox="1"/>
          <p:nvPr/>
        </p:nvSpPr>
        <p:spPr>
          <a:xfrm>
            <a:off x="5473546" y="373234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217849-7AC3-496A-BB55-45D635BC2DB0}"/>
              </a:ext>
            </a:extLst>
          </p:cNvPr>
          <p:cNvSpPr txBox="1"/>
          <p:nvPr/>
        </p:nvSpPr>
        <p:spPr>
          <a:xfrm>
            <a:off x="3734435" y="373234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1CE6689-36F6-49BF-854A-B46CFCCE1AB5}"/>
              </a:ext>
            </a:extLst>
          </p:cNvPr>
          <p:cNvSpPr txBox="1"/>
          <p:nvPr/>
        </p:nvSpPr>
        <p:spPr>
          <a:xfrm>
            <a:off x="4593924" y="414352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068C49-DBE6-4E78-B44E-72830FB3AD19}"/>
              </a:ext>
            </a:extLst>
          </p:cNvPr>
          <p:cNvSpPr txBox="1"/>
          <p:nvPr/>
        </p:nvSpPr>
        <p:spPr>
          <a:xfrm>
            <a:off x="1778068" y="319816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(Y)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19D3BA-5600-49D6-840E-A0A3C75B5D4D}"/>
              </a:ext>
            </a:extLst>
          </p:cNvPr>
          <p:cNvSpPr txBox="1"/>
          <p:nvPr/>
        </p:nvSpPr>
        <p:spPr>
          <a:xfrm>
            <a:off x="4261387" y="323721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7DB2168-4339-4DB5-8447-41DAA0E1F0F1}"/>
              </a:ext>
            </a:extLst>
          </p:cNvPr>
          <p:cNvSpPr txBox="1"/>
          <p:nvPr/>
        </p:nvSpPr>
        <p:spPr>
          <a:xfrm>
            <a:off x="7276472" y="2734556"/>
            <a:ext cx="486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53473" y="75077"/>
            <a:ext cx="682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05AAC0A5-B0CC-4A50-A1B0-DE57635BAB50}"/>
              </a:ext>
            </a:extLst>
          </p:cNvPr>
          <p:cNvSpPr/>
          <p:nvPr/>
        </p:nvSpPr>
        <p:spPr>
          <a:xfrm>
            <a:off x="7201684" y="240845"/>
            <a:ext cx="664986" cy="369332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A623386-E06B-4753-88A3-441CF0248ED9}"/>
              </a:ext>
            </a:extLst>
          </p:cNvPr>
          <p:cNvSpPr txBox="1"/>
          <p:nvPr/>
        </p:nvSpPr>
        <p:spPr>
          <a:xfrm>
            <a:off x="1509096" y="37453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2563DAB-FA1F-4523-B2C2-CAD1BEEA281E}"/>
              </a:ext>
            </a:extLst>
          </p:cNvPr>
          <p:cNvSpPr txBox="1"/>
          <p:nvPr/>
        </p:nvSpPr>
        <p:spPr>
          <a:xfrm>
            <a:off x="2524082" y="3745363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0D78ED7-F75A-4BD0-9B4A-E0A03D5155C5}"/>
              </a:ext>
            </a:extLst>
          </p:cNvPr>
          <p:cNvSpPr txBox="1"/>
          <p:nvPr/>
        </p:nvSpPr>
        <p:spPr>
          <a:xfrm>
            <a:off x="784971" y="374536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BAF4998-78FA-4EA5-B9D5-E81CC5B9ADAE}"/>
              </a:ext>
            </a:extLst>
          </p:cNvPr>
          <p:cNvSpPr txBox="1"/>
          <p:nvPr/>
        </p:nvSpPr>
        <p:spPr>
          <a:xfrm>
            <a:off x="1638987" y="41570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68C0C01F-57D7-4919-9B4E-A681AED0CBB8}"/>
              </a:ext>
            </a:extLst>
          </p:cNvPr>
          <p:cNvCxnSpPr/>
          <p:nvPr/>
        </p:nvCxnSpPr>
        <p:spPr>
          <a:xfrm>
            <a:off x="3208883" y="3823210"/>
            <a:ext cx="39281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A66271F5-AB5D-4093-AF04-C07C5AFBD708}"/>
              </a:ext>
            </a:extLst>
          </p:cNvPr>
          <p:cNvCxnSpPr/>
          <p:nvPr/>
        </p:nvCxnSpPr>
        <p:spPr>
          <a:xfrm flipH="1">
            <a:off x="3207727" y="3986302"/>
            <a:ext cx="39512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0DFFC607-F38F-45CB-B918-EAC01F510127}"/>
              </a:ext>
            </a:extLst>
          </p:cNvPr>
          <p:cNvSpPr txBox="1"/>
          <p:nvPr/>
        </p:nvSpPr>
        <p:spPr>
          <a:xfrm>
            <a:off x="8038785" y="181675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Final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2CA8CB4-274F-4DF7-8782-64E3CED1BEE2}"/>
              </a:ext>
            </a:extLst>
          </p:cNvPr>
          <p:cNvSpPr txBox="1"/>
          <p:nvPr/>
        </p:nvSpPr>
        <p:spPr>
          <a:xfrm>
            <a:off x="5353940" y="3158697"/>
            <a:ext cx="842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err="1"/>
              <a:t>Null</a:t>
            </a:r>
            <a:endParaRPr lang="es-CO" sz="2400" b="1" dirty="0"/>
          </a:p>
        </p:txBody>
      </p:sp>
    </p:spTree>
    <p:extLst>
      <p:ext uri="{BB962C8B-B14F-4D97-AF65-F5344CB8AC3E}">
        <p14:creationId xmlns:p14="http://schemas.microsoft.com/office/powerpoint/2010/main" val="196233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201986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200131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98276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8670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8670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8670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89603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896033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89603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88068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88068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88068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88253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882530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88253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229265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22918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22918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229422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218296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218296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21645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239576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2522697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49839" y="-91466"/>
            <a:ext cx="11606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>
                <a:solidFill>
                  <a:srgbClr val="FF0000"/>
                </a:solidFill>
              </a:rPr>
              <a:t>Algoritmo para buscar a partir de donde insertar el nuevo nodo en listas doblemente ligadas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BE5F53C-4CAB-4925-9FB9-C911DC805139}"/>
              </a:ext>
            </a:extLst>
          </p:cNvPr>
          <p:cNvSpPr txBox="1"/>
          <p:nvPr/>
        </p:nvSpPr>
        <p:spPr>
          <a:xfrm>
            <a:off x="136157" y="1106571"/>
            <a:ext cx="12055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Se usa para determinar donde se insertará en la lista ordenada Ascendentemente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157" y="3516142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135" y="2655083"/>
            <a:ext cx="3724275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21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02308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>
                <a:highlight>
                  <a:srgbClr val="FFFF00"/>
                </a:highlight>
              </a:rPr>
              <a:t>0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8717516" y="6195870"/>
            <a:ext cx="64216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r>
              <a:rPr lang="es-CO" dirty="0"/>
              <a:t>18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18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3166673" y="18228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4181659" y="182286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2442548" y="182286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3191140" y="217859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86404F4-F92D-6F64-D3CE-7575300CDBF1}"/>
              </a:ext>
            </a:extLst>
          </p:cNvPr>
          <p:cNvSpPr txBox="1"/>
          <p:nvPr/>
        </p:nvSpPr>
        <p:spPr>
          <a:xfrm>
            <a:off x="853523" y="135980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C444E99-5350-6590-A156-27254CC6518B}"/>
              </a:ext>
            </a:extLst>
          </p:cNvPr>
          <p:cNvSpPr txBox="1"/>
          <p:nvPr/>
        </p:nvSpPr>
        <p:spPr>
          <a:xfrm>
            <a:off x="1868509" y="135980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F5F606-0573-E148-7969-206A1AFFBD88}"/>
              </a:ext>
            </a:extLst>
          </p:cNvPr>
          <p:cNvSpPr txBox="1"/>
          <p:nvPr/>
        </p:nvSpPr>
        <p:spPr>
          <a:xfrm>
            <a:off x="129398" y="135980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62C1ECF-AC4C-7DA8-BBBD-0B933CD76BB1}"/>
              </a:ext>
            </a:extLst>
          </p:cNvPr>
          <p:cNvSpPr txBox="1"/>
          <p:nvPr/>
        </p:nvSpPr>
        <p:spPr>
          <a:xfrm>
            <a:off x="877990" y="17155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18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00CF2996-0E69-BBF4-D374-8949132BE213}"/>
              </a:ext>
            </a:extLst>
          </p:cNvPr>
          <p:cNvCxnSpPr/>
          <p:nvPr/>
        </p:nvCxnSpPr>
        <p:spPr>
          <a:xfrm flipH="1">
            <a:off x="1404535" y="215682"/>
            <a:ext cx="1012746" cy="55642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E54F6CD4-2CD8-5670-12CE-F609F8DDB493}"/>
              </a:ext>
            </a:extLst>
          </p:cNvPr>
          <p:cNvSpPr txBox="1"/>
          <p:nvPr/>
        </p:nvSpPr>
        <p:spPr>
          <a:xfrm>
            <a:off x="1595144" y="-6349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18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4A78AFE-0899-374B-8D9F-C0F20CE40089}"/>
              </a:ext>
            </a:extLst>
          </p:cNvPr>
          <p:cNvSpPr txBox="1"/>
          <p:nvPr/>
        </p:nvSpPr>
        <p:spPr>
          <a:xfrm>
            <a:off x="-208175" y="19762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6228811C-98B7-9C4A-84AC-8052718009AD}"/>
              </a:ext>
            </a:extLst>
          </p:cNvPr>
          <p:cNvCxnSpPr/>
          <p:nvPr/>
        </p:nvCxnSpPr>
        <p:spPr>
          <a:xfrm flipV="1">
            <a:off x="167866" y="2103219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61DEB7FF-EF92-7193-BB8E-224A06B6E715}"/>
              </a:ext>
            </a:extLst>
          </p:cNvPr>
          <p:cNvCxnSpPr>
            <a:stCxn id="80" idx="2"/>
            <a:endCxn id="3" idx="0"/>
          </p:cNvCxnSpPr>
          <p:nvPr/>
        </p:nvCxnSpPr>
        <p:spPr>
          <a:xfrm>
            <a:off x="1997829" y="725588"/>
            <a:ext cx="82657" cy="63422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198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  <p:bldP spid="1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2098</TotalTime>
  <Words>785</Words>
  <Application>Microsoft Office PowerPoint</Application>
  <PresentationFormat>Panorámica</PresentationFormat>
  <Paragraphs>502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breyner yulian becerra taba</cp:lastModifiedBy>
  <cp:revision>149</cp:revision>
  <dcterms:created xsi:type="dcterms:W3CDTF">2020-03-22T23:16:59Z</dcterms:created>
  <dcterms:modified xsi:type="dcterms:W3CDTF">2024-03-09T16:13:34Z</dcterms:modified>
</cp:coreProperties>
</file>